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8"/>
  </p:notesMasterIdLst>
  <p:handoutMasterIdLst>
    <p:handoutMasterId r:id="rId59"/>
  </p:handoutMasterIdLst>
  <p:sldIdLst>
    <p:sldId id="372" r:id="rId2"/>
    <p:sldId id="290" r:id="rId3"/>
    <p:sldId id="302" r:id="rId4"/>
    <p:sldId id="303" r:id="rId5"/>
    <p:sldId id="304" r:id="rId6"/>
    <p:sldId id="368" r:id="rId7"/>
    <p:sldId id="297" r:id="rId8"/>
    <p:sldId id="289" r:id="rId9"/>
    <p:sldId id="349" r:id="rId10"/>
    <p:sldId id="335" r:id="rId11"/>
    <p:sldId id="364" r:id="rId12"/>
    <p:sldId id="319" r:id="rId13"/>
    <p:sldId id="328" r:id="rId14"/>
    <p:sldId id="367" r:id="rId15"/>
    <p:sldId id="301" r:id="rId16"/>
    <p:sldId id="320" r:id="rId17"/>
    <p:sldId id="396" r:id="rId18"/>
    <p:sldId id="397" r:id="rId19"/>
    <p:sldId id="314" r:id="rId20"/>
    <p:sldId id="376" r:id="rId21"/>
    <p:sldId id="394" r:id="rId22"/>
    <p:sldId id="388" r:id="rId23"/>
    <p:sldId id="399" r:id="rId24"/>
    <p:sldId id="315" r:id="rId25"/>
    <p:sldId id="379" r:id="rId26"/>
    <p:sldId id="401" r:id="rId27"/>
    <p:sldId id="389" r:id="rId28"/>
    <p:sldId id="380" r:id="rId29"/>
    <p:sldId id="387" r:id="rId30"/>
    <p:sldId id="369" r:id="rId31"/>
    <p:sldId id="324" r:id="rId32"/>
    <p:sldId id="325" r:id="rId33"/>
    <p:sldId id="332" r:id="rId34"/>
    <p:sldId id="386" r:id="rId35"/>
    <p:sldId id="330" r:id="rId36"/>
    <p:sldId id="400" r:id="rId37"/>
    <p:sldId id="390" r:id="rId38"/>
    <p:sldId id="343" r:id="rId39"/>
    <p:sldId id="382" r:id="rId40"/>
    <p:sldId id="381" r:id="rId41"/>
    <p:sldId id="385" r:id="rId42"/>
    <p:sldId id="383" r:id="rId43"/>
    <p:sldId id="322" r:id="rId44"/>
    <p:sldId id="358" r:id="rId45"/>
    <p:sldId id="375" r:id="rId46"/>
    <p:sldId id="323" r:id="rId47"/>
    <p:sldId id="340" r:id="rId48"/>
    <p:sldId id="341" r:id="rId49"/>
    <p:sldId id="342" r:id="rId50"/>
    <p:sldId id="321" r:id="rId51"/>
    <p:sldId id="373" r:id="rId52"/>
    <p:sldId id="337" r:id="rId53"/>
    <p:sldId id="374" r:id="rId54"/>
    <p:sldId id="384" r:id="rId55"/>
    <p:sldId id="299" r:id="rId56"/>
    <p:sldId id="366"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48" autoAdjust="0"/>
    <p:restoredTop sz="93810" autoAdjust="0"/>
  </p:normalViewPr>
  <p:slideViewPr>
    <p:cSldViewPr snapToGrid="0" showGuides="1">
      <p:cViewPr varScale="1">
        <p:scale>
          <a:sx n="107" d="100"/>
          <a:sy n="107" d="100"/>
        </p:scale>
        <p:origin x="468" y="102"/>
      </p:cViewPr>
      <p:guideLst>
        <p:guide orient="horz" pos="2160"/>
        <p:guide pos="3840"/>
      </p:guideLst>
    </p:cSldViewPr>
  </p:slideViewPr>
  <p:outlineViewPr>
    <p:cViewPr>
      <p:scale>
        <a:sx n="33" d="100"/>
        <a:sy n="33" d="100"/>
      </p:scale>
      <p:origin x="0" y="-1249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0" d="100"/>
          <a:sy n="60" d="100"/>
        </p:scale>
        <p:origin x="3187" y="3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F786BD-316B-401B-8BE3-CB7A10F13DE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CA"/>
        </a:p>
      </dgm:t>
    </dgm:pt>
    <dgm:pt modelId="{AFF594FE-5065-4986-90C2-F2FACEA2D392}">
      <dgm:prSet phldrT="[Text]" custT="1"/>
      <dgm:spPr>
        <a:solidFill>
          <a:srgbClr val="00B050"/>
        </a:solidFill>
      </dgm:spPr>
      <dgm:t>
        <a:bodyPr/>
        <a:lstStyle/>
        <a:p>
          <a:r>
            <a:rPr lang="en-CA" sz="1000" b="1" dirty="0"/>
            <a:t>A. Informal</a:t>
          </a:r>
        </a:p>
      </dgm:t>
    </dgm:pt>
    <dgm:pt modelId="{11B9A4CA-30C3-4F19-A57B-4F58F72D6ED8}" type="parTrans" cxnId="{CF2B2BDC-6FC2-4598-845E-EF4C4ABB31A2}">
      <dgm:prSet/>
      <dgm:spPr/>
      <dgm:t>
        <a:bodyPr/>
        <a:lstStyle/>
        <a:p>
          <a:endParaRPr lang="en-CA"/>
        </a:p>
      </dgm:t>
    </dgm:pt>
    <dgm:pt modelId="{F62C6C3A-6AF4-464F-92BD-C9E34DA37277}" type="sibTrans" cxnId="{CF2B2BDC-6FC2-4598-845E-EF4C4ABB31A2}">
      <dgm:prSet/>
      <dgm:spPr/>
      <dgm:t>
        <a:bodyPr/>
        <a:lstStyle/>
        <a:p>
          <a:endParaRPr lang="en-CA"/>
        </a:p>
      </dgm:t>
    </dgm:pt>
    <dgm:pt modelId="{BC13BCDE-7DFE-4714-B837-35630056C67D}">
      <dgm:prSet phldrT="[Text]" custT="1"/>
      <dgm:spPr/>
      <dgm:t>
        <a:bodyPr/>
        <a:lstStyle/>
        <a:p>
          <a:r>
            <a:rPr lang="en-CA" sz="1000" b="1" dirty="0"/>
            <a:t>B. Formal</a:t>
          </a:r>
        </a:p>
      </dgm:t>
    </dgm:pt>
    <dgm:pt modelId="{3A8E5F73-2BC3-488C-9701-8A3403315891}" type="parTrans" cxnId="{C37F761F-9E3D-4F97-BAB4-801EAEABF01B}">
      <dgm:prSet/>
      <dgm:spPr/>
      <dgm:t>
        <a:bodyPr/>
        <a:lstStyle/>
        <a:p>
          <a:endParaRPr lang="en-CA"/>
        </a:p>
      </dgm:t>
    </dgm:pt>
    <dgm:pt modelId="{F1ED2304-F068-4DB6-A835-50CA0D6FE9E5}" type="sibTrans" cxnId="{C37F761F-9E3D-4F97-BAB4-801EAEABF01B}">
      <dgm:prSet/>
      <dgm:spPr/>
      <dgm:t>
        <a:bodyPr/>
        <a:lstStyle/>
        <a:p>
          <a:endParaRPr lang="en-CA"/>
        </a:p>
      </dgm:t>
    </dgm:pt>
    <dgm:pt modelId="{70FC4978-E544-4E33-8588-B531F3E4DECE}">
      <dgm:prSet phldrT="[Text]" custT="1"/>
      <dgm:spPr>
        <a:solidFill>
          <a:srgbClr val="00B050"/>
        </a:solidFill>
      </dgm:spPr>
      <dgm:t>
        <a:bodyPr/>
        <a:lstStyle/>
        <a:p>
          <a:r>
            <a:rPr lang="en-CA" sz="1000" dirty="0"/>
            <a:t>Facilitated discussion</a:t>
          </a:r>
        </a:p>
      </dgm:t>
    </dgm:pt>
    <dgm:pt modelId="{FC130D1B-AE82-46A0-A6A9-34850C133DBB}" type="parTrans" cxnId="{38940451-A033-4DD5-A9C6-4BEACF09E490}">
      <dgm:prSet/>
      <dgm:spPr/>
      <dgm:t>
        <a:bodyPr/>
        <a:lstStyle/>
        <a:p>
          <a:endParaRPr lang="en-CA"/>
        </a:p>
      </dgm:t>
    </dgm:pt>
    <dgm:pt modelId="{CD6FAD7F-A4A0-4DDD-AFDA-49FC7AAF28F9}" type="sibTrans" cxnId="{38940451-A033-4DD5-A9C6-4BEACF09E490}">
      <dgm:prSet/>
      <dgm:spPr/>
      <dgm:t>
        <a:bodyPr/>
        <a:lstStyle/>
        <a:p>
          <a:endParaRPr lang="en-CA"/>
        </a:p>
      </dgm:t>
    </dgm:pt>
    <dgm:pt modelId="{64EB861E-39DF-4A08-8EF5-7CCA0C55C1F9}">
      <dgm:prSet phldrT="[Text]" custT="1"/>
      <dgm:spPr/>
      <dgm:t>
        <a:bodyPr/>
        <a:lstStyle/>
        <a:p>
          <a:r>
            <a:rPr lang="en-CA" sz="1000" dirty="0"/>
            <a:t>Triage</a:t>
          </a:r>
        </a:p>
      </dgm:t>
    </dgm:pt>
    <dgm:pt modelId="{B607742B-D986-4091-91AD-3F2318E8729A}" type="parTrans" cxnId="{8939FEBF-2E43-4905-BADC-99BBBB01CBF4}">
      <dgm:prSet/>
      <dgm:spPr/>
      <dgm:t>
        <a:bodyPr/>
        <a:lstStyle/>
        <a:p>
          <a:endParaRPr lang="en-CA"/>
        </a:p>
      </dgm:t>
    </dgm:pt>
    <dgm:pt modelId="{BB41389F-760B-468D-B6EE-0B7681687006}" type="sibTrans" cxnId="{8939FEBF-2E43-4905-BADC-99BBBB01CBF4}">
      <dgm:prSet/>
      <dgm:spPr/>
      <dgm:t>
        <a:bodyPr/>
        <a:lstStyle/>
        <a:p>
          <a:endParaRPr lang="en-CA"/>
        </a:p>
      </dgm:t>
    </dgm:pt>
    <dgm:pt modelId="{14A69EE9-2A44-4BFA-8D40-4B8EC773B0C3}">
      <dgm:prSet phldrT="[Text]" custT="1"/>
      <dgm:spPr/>
      <dgm:t>
        <a:bodyPr/>
        <a:lstStyle/>
        <a:p>
          <a:r>
            <a:rPr lang="en-CA" sz="1000" b="1" dirty="0"/>
            <a:t>Investigation</a:t>
          </a:r>
        </a:p>
      </dgm:t>
    </dgm:pt>
    <dgm:pt modelId="{A1CC0999-D125-4E13-BFE1-AC57DA9E2F4B}" type="parTrans" cxnId="{30F72FBB-C18C-4A57-B9EA-95E6B0D3F897}">
      <dgm:prSet/>
      <dgm:spPr/>
      <dgm:t>
        <a:bodyPr/>
        <a:lstStyle/>
        <a:p>
          <a:endParaRPr lang="en-CA"/>
        </a:p>
      </dgm:t>
    </dgm:pt>
    <dgm:pt modelId="{1E44B605-6D27-490D-A303-9A7281F5868F}" type="sibTrans" cxnId="{30F72FBB-C18C-4A57-B9EA-95E6B0D3F897}">
      <dgm:prSet/>
      <dgm:spPr/>
      <dgm:t>
        <a:bodyPr/>
        <a:lstStyle/>
        <a:p>
          <a:endParaRPr lang="en-CA"/>
        </a:p>
      </dgm:t>
    </dgm:pt>
    <dgm:pt modelId="{A925EB10-4E01-4733-9CFD-CEC08093276F}">
      <dgm:prSet phldrT="[Text]" custT="1"/>
      <dgm:spPr/>
      <dgm:t>
        <a:bodyPr/>
        <a:lstStyle/>
        <a:p>
          <a:r>
            <a:rPr lang="en-CA" sz="1000" b="1" dirty="0"/>
            <a:t>Breach</a:t>
          </a:r>
        </a:p>
      </dgm:t>
    </dgm:pt>
    <dgm:pt modelId="{4595DF70-F19E-40ED-9853-A57844BFCED1}" type="parTrans" cxnId="{BFBF8DCD-5BA6-4350-9A0F-FEC619C605B2}">
      <dgm:prSet/>
      <dgm:spPr/>
      <dgm:t>
        <a:bodyPr/>
        <a:lstStyle/>
        <a:p>
          <a:endParaRPr lang="en-CA"/>
        </a:p>
      </dgm:t>
    </dgm:pt>
    <dgm:pt modelId="{1137F2A5-FF39-4181-AB16-0540E2EB8549}" type="sibTrans" cxnId="{BFBF8DCD-5BA6-4350-9A0F-FEC619C605B2}">
      <dgm:prSet/>
      <dgm:spPr/>
      <dgm:t>
        <a:bodyPr/>
        <a:lstStyle/>
        <a:p>
          <a:endParaRPr lang="en-CA"/>
        </a:p>
      </dgm:t>
    </dgm:pt>
    <dgm:pt modelId="{C9C503BA-46A4-4BF7-BC9B-E7045BE842BF}">
      <dgm:prSet phldrT="[Text]" custT="1"/>
      <dgm:spPr/>
      <dgm:t>
        <a:bodyPr/>
        <a:lstStyle/>
        <a:p>
          <a:r>
            <a:rPr lang="en-CA" sz="1000" b="1" dirty="0"/>
            <a:t>No Breach</a:t>
          </a:r>
        </a:p>
      </dgm:t>
    </dgm:pt>
    <dgm:pt modelId="{4A5A2D09-E359-43BF-8ADD-FE2F956BB50E}" type="parTrans" cxnId="{3568BACE-A93A-4A8F-B3FB-BA0668255E07}">
      <dgm:prSet/>
      <dgm:spPr/>
      <dgm:t>
        <a:bodyPr/>
        <a:lstStyle/>
        <a:p>
          <a:endParaRPr lang="en-CA"/>
        </a:p>
      </dgm:t>
    </dgm:pt>
    <dgm:pt modelId="{FA0EE111-787C-49C8-A153-873114E24555}" type="sibTrans" cxnId="{3568BACE-A93A-4A8F-B3FB-BA0668255E07}">
      <dgm:prSet/>
      <dgm:spPr/>
      <dgm:t>
        <a:bodyPr/>
        <a:lstStyle/>
        <a:p>
          <a:endParaRPr lang="en-CA"/>
        </a:p>
      </dgm:t>
    </dgm:pt>
    <dgm:pt modelId="{D42BB7E4-2F44-4DA2-816E-C90E036B974C}">
      <dgm:prSet phldrT="[Text]" custT="1"/>
      <dgm:spPr/>
      <dgm:t>
        <a:bodyPr/>
        <a:lstStyle/>
        <a:p>
          <a:r>
            <a:rPr lang="en-CA" sz="1000" dirty="0"/>
            <a:t>Report (only to the parties)</a:t>
          </a:r>
        </a:p>
      </dgm:t>
    </dgm:pt>
    <dgm:pt modelId="{8B05CBAA-23DE-4B7E-9076-CA882F12A10C}" type="parTrans" cxnId="{9B4B57C3-346E-49C8-B550-B2FDF5B18B1D}">
      <dgm:prSet/>
      <dgm:spPr/>
      <dgm:t>
        <a:bodyPr/>
        <a:lstStyle/>
        <a:p>
          <a:endParaRPr lang="en-CA"/>
        </a:p>
      </dgm:t>
    </dgm:pt>
    <dgm:pt modelId="{5EE8B93A-EC11-46F8-8E95-1D078F94551B}" type="sibTrans" cxnId="{9B4B57C3-346E-49C8-B550-B2FDF5B18B1D}">
      <dgm:prSet/>
      <dgm:spPr/>
      <dgm:t>
        <a:bodyPr/>
        <a:lstStyle/>
        <a:p>
          <a:endParaRPr lang="en-CA"/>
        </a:p>
      </dgm:t>
    </dgm:pt>
    <dgm:pt modelId="{C0478D1A-E9B5-41FF-BEE9-983672DB08E8}">
      <dgm:prSet phldrT="[Text]" custT="1"/>
      <dgm:spPr>
        <a:solidFill>
          <a:srgbClr val="00B050"/>
        </a:solidFill>
      </dgm:spPr>
      <dgm:t>
        <a:bodyPr/>
        <a:lstStyle/>
        <a:p>
          <a:r>
            <a:rPr lang="en-CA" sz="1000" b="0" dirty="0"/>
            <a:t>Successful resolution</a:t>
          </a:r>
        </a:p>
      </dgm:t>
    </dgm:pt>
    <dgm:pt modelId="{16C07CAE-EEAB-497A-876D-A0F10A9E639F}" type="parTrans" cxnId="{8E30934B-699E-4F88-8D74-C6D6CCB17901}">
      <dgm:prSet/>
      <dgm:spPr/>
      <dgm:t>
        <a:bodyPr/>
        <a:lstStyle/>
        <a:p>
          <a:endParaRPr lang="en-CA"/>
        </a:p>
      </dgm:t>
    </dgm:pt>
    <dgm:pt modelId="{F282F113-3C87-4EFC-BE0E-BF4EE6C2B54A}" type="sibTrans" cxnId="{8E30934B-699E-4F88-8D74-C6D6CCB17901}">
      <dgm:prSet/>
      <dgm:spPr/>
      <dgm:t>
        <a:bodyPr/>
        <a:lstStyle/>
        <a:p>
          <a:endParaRPr lang="en-CA"/>
        </a:p>
      </dgm:t>
    </dgm:pt>
    <dgm:pt modelId="{53225006-CF38-4054-86F4-47904A12F417}">
      <dgm:prSet phldrT="[Text]" custT="1"/>
      <dgm:spPr>
        <a:solidFill>
          <a:srgbClr val="00B050"/>
        </a:solidFill>
      </dgm:spPr>
      <dgm:t>
        <a:bodyPr/>
        <a:lstStyle/>
        <a:p>
          <a:r>
            <a:rPr lang="en-CA" sz="1000" b="0" dirty="0"/>
            <a:t>Unsuccessful (may file formal complaint)</a:t>
          </a:r>
        </a:p>
      </dgm:t>
    </dgm:pt>
    <dgm:pt modelId="{35763592-E2C7-433F-8988-09897EBB5FD4}" type="parTrans" cxnId="{CBE3731E-7E2E-48D9-AA31-175570DBE9AC}">
      <dgm:prSet/>
      <dgm:spPr/>
      <dgm:t>
        <a:bodyPr/>
        <a:lstStyle/>
        <a:p>
          <a:endParaRPr lang="en-CA"/>
        </a:p>
      </dgm:t>
    </dgm:pt>
    <dgm:pt modelId="{C672130A-ADB8-4C0B-9ED1-DB2D00427E88}" type="sibTrans" cxnId="{CBE3731E-7E2E-48D9-AA31-175570DBE9AC}">
      <dgm:prSet/>
      <dgm:spPr/>
      <dgm:t>
        <a:bodyPr/>
        <a:lstStyle/>
        <a:p>
          <a:endParaRPr lang="en-CA"/>
        </a:p>
      </dgm:t>
    </dgm:pt>
    <dgm:pt modelId="{1EE7064E-E781-4526-B69E-67DAE285E278}">
      <dgm:prSet phldrT="[Text]" custT="1"/>
      <dgm:spPr/>
      <dgm:t>
        <a:bodyPr/>
        <a:lstStyle/>
        <a:p>
          <a:r>
            <a:rPr lang="en-CA" sz="1000" b="0" dirty="0"/>
            <a:t>Report (to council)</a:t>
          </a:r>
        </a:p>
      </dgm:t>
    </dgm:pt>
    <dgm:pt modelId="{37410533-1506-43CC-B6F8-E7CC414836C4}" type="parTrans" cxnId="{0FE9BFA5-DDED-4E39-8176-B6813CACC7EE}">
      <dgm:prSet/>
      <dgm:spPr/>
      <dgm:t>
        <a:bodyPr/>
        <a:lstStyle/>
        <a:p>
          <a:endParaRPr lang="en-CA"/>
        </a:p>
      </dgm:t>
    </dgm:pt>
    <dgm:pt modelId="{A6B3BB01-3A55-4D2A-A5B4-BC54085715B5}" type="sibTrans" cxnId="{0FE9BFA5-DDED-4E39-8176-B6813CACC7EE}">
      <dgm:prSet/>
      <dgm:spPr/>
      <dgm:t>
        <a:bodyPr/>
        <a:lstStyle/>
        <a:p>
          <a:endParaRPr lang="en-CA"/>
        </a:p>
      </dgm:t>
    </dgm:pt>
    <dgm:pt modelId="{CD734A83-878A-488E-9248-067704C88AAC}">
      <dgm:prSet phldrT="[Text]"/>
      <dgm:spPr/>
      <dgm:t>
        <a:bodyPr/>
        <a:lstStyle/>
        <a:p>
          <a:r>
            <a:rPr lang="en-CA" dirty="0"/>
            <a:t>No jurisdiction</a:t>
          </a:r>
        </a:p>
        <a:p>
          <a:r>
            <a:rPr lang="en-CA" dirty="0"/>
            <a:t>Out of time</a:t>
          </a:r>
        </a:p>
        <a:p>
          <a:r>
            <a:rPr lang="en-CA" dirty="0"/>
            <a:t>Frivolous</a:t>
          </a:r>
        </a:p>
        <a:p>
          <a:r>
            <a:rPr lang="en-CA" dirty="0"/>
            <a:t>No useful purpose</a:t>
          </a:r>
        </a:p>
        <a:p>
          <a:r>
            <a:rPr lang="en-CA" dirty="0"/>
            <a:t>Matter already pending</a:t>
          </a:r>
        </a:p>
      </dgm:t>
    </dgm:pt>
    <dgm:pt modelId="{5618F757-1008-4662-87E5-89D9E529A031}" type="parTrans" cxnId="{BBED6E5C-2BEA-45D8-B5F4-FB284650C22A}">
      <dgm:prSet/>
      <dgm:spPr/>
      <dgm:t>
        <a:bodyPr/>
        <a:lstStyle/>
        <a:p>
          <a:endParaRPr lang="en-CA"/>
        </a:p>
      </dgm:t>
    </dgm:pt>
    <dgm:pt modelId="{FC5EA6BD-EC3D-4291-901B-F70689713EB9}" type="sibTrans" cxnId="{BBED6E5C-2BEA-45D8-B5F4-FB284650C22A}">
      <dgm:prSet/>
      <dgm:spPr/>
      <dgm:t>
        <a:bodyPr/>
        <a:lstStyle/>
        <a:p>
          <a:endParaRPr lang="en-CA"/>
        </a:p>
      </dgm:t>
    </dgm:pt>
    <dgm:pt modelId="{32399A22-232C-45E0-8EC7-D7BFA997563D}">
      <dgm:prSet phldrT="[Text]" custT="1"/>
      <dgm:spPr/>
      <dgm:t>
        <a:bodyPr/>
        <a:lstStyle/>
        <a:p>
          <a:r>
            <a:rPr lang="en-CA" sz="1000" b="0" dirty="0"/>
            <a:t>Council deliberates on sanctions</a:t>
          </a:r>
        </a:p>
      </dgm:t>
    </dgm:pt>
    <dgm:pt modelId="{822FBFDC-468E-46A8-9459-D017CDADFA29}" type="parTrans" cxnId="{31B50E3A-BEAF-4296-9337-8DB95E964392}">
      <dgm:prSet/>
      <dgm:spPr/>
      <dgm:t>
        <a:bodyPr/>
        <a:lstStyle/>
        <a:p>
          <a:endParaRPr lang="en-CA"/>
        </a:p>
      </dgm:t>
    </dgm:pt>
    <dgm:pt modelId="{FD42D418-527A-48DB-9345-D7B1A75BB10C}" type="sibTrans" cxnId="{31B50E3A-BEAF-4296-9337-8DB95E964392}">
      <dgm:prSet/>
      <dgm:spPr/>
      <dgm:t>
        <a:bodyPr/>
        <a:lstStyle/>
        <a:p>
          <a:endParaRPr lang="en-CA"/>
        </a:p>
      </dgm:t>
    </dgm:pt>
    <dgm:pt modelId="{1A51762E-658E-4BED-9D9F-E21BFA734947}">
      <dgm:prSet phldrT="[Text]" custT="1"/>
      <dgm:spPr/>
      <dgm:t>
        <a:bodyPr/>
        <a:lstStyle/>
        <a:p>
          <a:r>
            <a:rPr lang="en-CA" sz="1000" b="1" dirty="0"/>
            <a:t>No investigation</a:t>
          </a:r>
        </a:p>
      </dgm:t>
    </dgm:pt>
    <dgm:pt modelId="{EDAA5620-0977-4892-AAA3-44C7E5A03B29}" type="parTrans" cxnId="{B4EEAF45-A763-4C67-89D7-F6DD0B9DC8BE}">
      <dgm:prSet/>
      <dgm:spPr/>
      <dgm:t>
        <a:bodyPr/>
        <a:lstStyle/>
        <a:p>
          <a:endParaRPr lang="en-CA"/>
        </a:p>
      </dgm:t>
    </dgm:pt>
    <dgm:pt modelId="{D348F268-58E8-4790-9400-03059FA13444}" type="sibTrans" cxnId="{B4EEAF45-A763-4C67-89D7-F6DD0B9DC8BE}">
      <dgm:prSet/>
      <dgm:spPr/>
      <dgm:t>
        <a:bodyPr/>
        <a:lstStyle/>
        <a:p>
          <a:endParaRPr lang="en-CA"/>
        </a:p>
      </dgm:t>
    </dgm:pt>
    <dgm:pt modelId="{0684FA2D-3116-4C86-8D41-9AFF629DA251}">
      <dgm:prSet phldrT="[Text]" custT="1"/>
      <dgm:spPr/>
      <dgm:t>
        <a:bodyPr/>
        <a:lstStyle/>
        <a:p>
          <a:r>
            <a:rPr lang="en-CA" sz="1000" dirty="0"/>
            <a:t>Dismissal letter</a:t>
          </a:r>
        </a:p>
      </dgm:t>
    </dgm:pt>
    <dgm:pt modelId="{BA27D204-A638-424F-BC0B-CADBDA893888}" type="parTrans" cxnId="{C0A1BA36-B52D-4A98-977D-427D9F22410C}">
      <dgm:prSet/>
      <dgm:spPr/>
      <dgm:t>
        <a:bodyPr/>
        <a:lstStyle/>
        <a:p>
          <a:endParaRPr lang="en-CA"/>
        </a:p>
      </dgm:t>
    </dgm:pt>
    <dgm:pt modelId="{5DE065DA-0AEF-4B61-93E5-FE820E978363}" type="sibTrans" cxnId="{C0A1BA36-B52D-4A98-977D-427D9F22410C}">
      <dgm:prSet/>
      <dgm:spPr/>
      <dgm:t>
        <a:bodyPr/>
        <a:lstStyle/>
        <a:p>
          <a:endParaRPr lang="en-CA"/>
        </a:p>
      </dgm:t>
    </dgm:pt>
    <dgm:pt modelId="{E6B0F5A0-266B-4ED0-AAD1-E5381256CC9B}" type="pres">
      <dgm:prSet presAssocID="{E7F786BD-316B-401B-8BE3-CB7A10F13DE0}" presName="hierChild1" presStyleCnt="0">
        <dgm:presLayoutVars>
          <dgm:chPref val="1"/>
          <dgm:dir/>
          <dgm:animOne val="branch"/>
          <dgm:animLvl val="lvl"/>
          <dgm:resizeHandles/>
        </dgm:presLayoutVars>
      </dgm:prSet>
      <dgm:spPr/>
    </dgm:pt>
    <dgm:pt modelId="{372DB733-5FC8-4503-80D0-FF024769F865}" type="pres">
      <dgm:prSet presAssocID="{AFF594FE-5065-4986-90C2-F2FACEA2D392}" presName="hierRoot1" presStyleCnt="0"/>
      <dgm:spPr/>
    </dgm:pt>
    <dgm:pt modelId="{95102561-9229-44E1-8910-8D2E030D6B29}" type="pres">
      <dgm:prSet presAssocID="{AFF594FE-5065-4986-90C2-F2FACEA2D392}" presName="composite" presStyleCnt="0"/>
      <dgm:spPr/>
    </dgm:pt>
    <dgm:pt modelId="{C84EDD2D-743A-4826-87D1-033713C7A1BE}" type="pres">
      <dgm:prSet presAssocID="{AFF594FE-5065-4986-90C2-F2FACEA2D392}" presName="background" presStyleLbl="node0" presStyleIdx="0" presStyleCnt="2"/>
      <dgm:spPr/>
    </dgm:pt>
    <dgm:pt modelId="{D63BCC2A-E10B-48A5-8985-0EDAA7208170}" type="pres">
      <dgm:prSet presAssocID="{AFF594FE-5065-4986-90C2-F2FACEA2D392}" presName="text" presStyleLbl="fgAcc0" presStyleIdx="0" presStyleCnt="2">
        <dgm:presLayoutVars>
          <dgm:chPref val="3"/>
        </dgm:presLayoutVars>
      </dgm:prSet>
      <dgm:spPr/>
    </dgm:pt>
    <dgm:pt modelId="{9EDC1BC3-DA4A-472F-956E-BB59E2AFF4E5}" type="pres">
      <dgm:prSet presAssocID="{AFF594FE-5065-4986-90C2-F2FACEA2D392}" presName="hierChild2" presStyleCnt="0"/>
      <dgm:spPr/>
    </dgm:pt>
    <dgm:pt modelId="{5C13534C-A463-4290-875C-B11FE65EEC08}" type="pres">
      <dgm:prSet presAssocID="{FC130D1B-AE82-46A0-A6A9-34850C133DBB}" presName="Name10" presStyleLbl="parChTrans1D2" presStyleIdx="0" presStyleCnt="2"/>
      <dgm:spPr/>
    </dgm:pt>
    <dgm:pt modelId="{D062BDBA-805E-487F-8BE1-25EB72E70686}" type="pres">
      <dgm:prSet presAssocID="{70FC4978-E544-4E33-8588-B531F3E4DECE}" presName="hierRoot2" presStyleCnt="0"/>
      <dgm:spPr/>
    </dgm:pt>
    <dgm:pt modelId="{E8070050-F22F-4769-A494-119A0462247B}" type="pres">
      <dgm:prSet presAssocID="{70FC4978-E544-4E33-8588-B531F3E4DECE}" presName="composite2" presStyleCnt="0"/>
      <dgm:spPr/>
    </dgm:pt>
    <dgm:pt modelId="{9AB982EB-2BE8-4A41-9ABA-0C1E25C4BC49}" type="pres">
      <dgm:prSet presAssocID="{70FC4978-E544-4E33-8588-B531F3E4DECE}" presName="background2" presStyleLbl="node2" presStyleIdx="0" presStyleCnt="2"/>
      <dgm:spPr/>
    </dgm:pt>
    <dgm:pt modelId="{1BEF498C-1ACC-4BEC-8360-E96996A042C1}" type="pres">
      <dgm:prSet presAssocID="{70FC4978-E544-4E33-8588-B531F3E4DECE}" presName="text2" presStyleLbl="fgAcc2" presStyleIdx="0" presStyleCnt="2">
        <dgm:presLayoutVars>
          <dgm:chPref val="3"/>
        </dgm:presLayoutVars>
      </dgm:prSet>
      <dgm:spPr/>
    </dgm:pt>
    <dgm:pt modelId="{91CD1DA8-6413-48AF-B571-79FD1B0EF4F3}" type="pres">
      <dgm:prSet presAssocID="{70FC4978-E544-4E33-8588-B531F3E4DECE}" presName="hierChild3" presStyleCnt="0"/>
      <dgm:spPr/>
    </dgm:pt>
    <dgm:pt modelId="{05F92629-4EEE-4BF0-A819-9B8F55908EC2}" type="pres">
      <dgm:prSet presAssocID="{16C07CAE-EEAB-497A-876D-A0F10A9E639F}" presName="Name17" presStyleLbl="parChTrans1D3" presStyleIdx="0" presStyleCnt="4"/>
      <dgm:spPr/>
    </dgm:pt>
    <dgm:pt modelId="{03DC1530-4EFF-45D7-BF46-416C7325393F}" type="pres">
      <dgm:prSet presAssocID="{C0478D1A-E9B5-41FF-BEE9-983672DB08E8}" presName="hierRoot3" presStyleCnt="0"/>
      <dgm:spPr/>
    </dgm:pt>
    <dgm:pt modelId="{6C1CB771-AB31-45E2-B9F2-CF03639BFDA6}" type="pres">
      <dgm:prSet presAssocID="{C0478D1A-E9B5-41FF-BEE9-983672DB08E8}" presName="composite3" presStyleCnt="0"/>
      <dgm:spPr/>
    </dgm:pt>
    <dgm:pt modelId="{B5A6EBC9-1E7A-47A7-AECB-AFD048485E22}" type="pres">
      <dgm:prSet presAssocID="{C0478D1A-E9B5-41FF-BEE9-983672DB08E8}" presName="background3" presStyleLbl="node3" presStyleIdx="0" presStyleCnt="4"/>
      <dgm:spPr/>
    </dgm:pt>
    <dgm:pt modelId="{75F6A33C-0A2E-47A2-A98B-223CAB74590F}" type="pres">
      <dgm:prSet presAssocID="{C0478D1A-E9B5-41FF-BEE9-983672DB08E8}" presName="text3" presStyleLbl="fgAcc3" presStyleIdx="0" presStyleCnt="4">
        <dgm:presLayoutVars>
          <dgm:chPref val="3"/>
        </dgm:presLayoutVars>
      </dgm:prSet>
      <dgm:spPr/>
    </dgm:pt>
    <dgm:pt modelId="{C6F85C38-7929-41E1-8C56-01B93C272C96}" type="pres">
      <dgm:prSet presAssocID="{C0478D1A-E9B5-41FF-BEE9-983672DB08E8}" presName="hierChild4" presStyleCnt="0"/>
      <dgm:spPr/>
    </dgm:pt>
    <dgm:pt modelId="{A5AC7DF7-9762-4049-8B83-3F1F07C2220A}" type="pres">
      <dgm:prSet presAssocID="{35763592-E2C7-433F-8988-09897EBB5FD4}" presName="Name17" presStyleLbl="parChTrans1D3" presStyleIdx="1" presStyleCnt="4"/>
      <dgm:spPr/>
    </dgm:pt>
    <dgm:pt modelId="{410013BD-E182-4730-AA4D-E219C9E69BC8}" type="pres">
      <dgm:prSet presAssocID="{53225006-CF38-4054-86F4-47904A12F417}" presName="hierRoot3" presStyleCnt="0"/>
      <dgm:spPr/>
    </dgm:pt>
    <dgm:pt modelId="{13A47211-D200-4D8D-8967-32F8C3AA865F}" type="pres">
      <dgm:prSet presAssocID="{53225006-CF38-4054-86F4-47904A12F417}" presName="composite3" presStyleCnt="0"/>
      <dgm:spPr/>
    </dgm:pt>
    <dgm:pt modelId="{29A2570B-C997-4C50-A5D3-3D6DE0AE9365}" type="pres">
      <dgm:prSet presAssocID="{53225006-CF38-4054-86F4-47904A12F417}" presName="background3" presStyleLbl="node3" presStyleIdx="1" presStyleCnt="4"/>
      <dgm:spPr/>
    </dgm:pt>
    <dgm:pt modelId="{EE990036-CC70-4FC9-88DA-B5639C730A54}" type="pres">
      <dgm:prSet presAssocID="{53225006-CF38-4054-86F4-47904A12F417}" presName="text3" presStyleLbl="fgAcc3" presStyleIdx="1" presStyleCnt="4" custScaleX="178582">
        <dgm:presLayoutVars>
          <dgm:chPref val="3"/>
        </dgm:presLayoutVars>
      </dgm:prSet>
      <dgm:spPr/>
    </dgm:pt>
    <dgm:pt modelId="{E5A41DAA-A2C2-491B-B750-E8E514CE0824}" type="pres">
      <dgm:prSet presAssocID="{53225006-CF38-4054-86F4-47904A12F417}" presName="hierChild4" presStyleCnt="0"/>
      <dgm:spPr/>
    </dgm:pt>
    <dgm:pt modelId="{812BFEF9-304F-4D9B-87F2-67EE3083DA89}" type="pres">
      <dgm:prSet presAssocID="{BC13BCDE-7DFE-4714-B837-35630056C67D}" presName="hierRoot1" presStyleCnt="0"/>
      <dgm:spPr/>
    </dgm:pt>
    <dgm:pt modelId="{CB38B7FC-B4DB-4647-8A04-61FE3333E0A0}" type="pres">
      <dgm:prSet presAssocID="{BC13BCDE-7DFE-4714-B837-35630056C67D}" presName="composite" presStyleCnt="0"/>
      <dgm:spPr/>
    </dgm:pt>
    <dgm:pt modelId="{4951B722-4C23-41DA-A818-FF38B2410A76}" type="pres">
      <dgm:prSet presAssocID="{BC13BCDE-7DFE-4714-B837-35630056C67D}" presName="background" presStyleLbl="node0" presStyleIdx="1" presStyleCnt="2"/>
      <dgm:spPr/>
    </dgm:pt>
    <dgm:pt modelId="{C05DF93F-6A2E-4386-9D5D-84BB8D1CC792}" type="pres">
      <dgm:prSet presAssocID="{BC13BCDE-7DFE-4714-B837-35630056C67D}" presName="text" presStyleLbl="fgAcc0" presStyleIdx="1" presStyleCnt="2" custLinFactNeighborX="3166" custLinFactNeighborY="13294">
        <dgm:presLayoutVars>
          <dgm:chPref val="3"/>
        </dgm:presLayoutVars>
      </dgm:prSet>
      <dgm:spPr/>
    </dgm:pt>
    <dgm:pt modelId="{DE29D66E-788E-4973-946B-6F698ADFAD77}" type="pres">
      <dgm:prSet presAssocID="{BC13BCDE-7DFE-4714-B837-35630056C67D}" presName="hierChild2" presStyleCnt="0"/>
      <dgm:spPr/>
    </dgm:pt>
    <dgm:pt modelId="{157BF3E6-1F92-4E31-8589-6836CF8063C6}" type="pres">
      <dgm:prSet presAssocID="{B607742B-D986-4091-91AD-3F2318E8729A}" presName="Name10" presStyleLbl="parChTrans1D2" presStyleIdx="1" presStyleCnt="2"/>
      <dgm:spPr/>
    </dgm:pt>
    <dgm:pt modelId="{63DCC421-31AE-4741-B971-C972A6791D5D}" type="pres">
      <dgm:prSet presAssocID="{64EB861E-39DF-4A08-8EF5-7CCA0C55C1F9}" presName="hierRoot2" presStyleCnt="0"/>
      <dgm:spPr/>
    </dgm:pt>
    <dgm:pt modelId="{AE53A104-213C-445E-A3AF-B50B31B679D3}" type="pres">
      <dgm:prSet presAssocID="{64EB861E-39DF-4A08-8EF5-7CCA0C55C1F9}" presName="composite2" presStyleCnt="0"/>
      <dgm:spPr/>
    </dgm:pt>
    <dgm:pt modelId="{2EA21037-E98E-48AB-AAA4-50791896BB39}" type="pres">
      <dgm:prSet presAssocID="{64EB861E-39DF-4A08-8EF5-7CCA0C55C1F9}" presName="background2" presStyleLbl="node2" presStyleIdx="1" presStyleCnt="2"/>
      <dgm:spPr/>
    </dgm:pt>
    <dgm:pt modelId="{F44E3E5B-0BE3-4FAA-B15A-A30ED7ECBD55}" type="pres">
      <dgm:prSet presAssocID="{64EB861E-39DF-4A08-8EF5-7CCA0C55C1F9}" presName="text2" presStyleLbl="fgAcc2" presStyleIdx="1" presStyleCnt="2">
        <dgm:presLayoutVars>
          <dgm:chPref val="3"/>
        </dgm:presLayoutVars>
      </dgm:prSet>
      <dgm:spPr/>
    </dgm:pt>
    <dgm:pt modelId="{493797C9-5ED7-42F9-857C-A60CC49FBB89}" type="pres">
      <dgm:prSet presAssocID="{64EB861E-39DF-4A08-8EF5-7CCA0C55C1F9}" presName="hierChild3" presStyleCnt="0"/>
      <dgm:spPr/>
    </dgm:pt>
    <dgm:pt modelId="{94A9DFBD-7B8F-4D2C-9B12-C345A82EE2FF}" type="pres">
      <dgm:prSet presAssocID="{5618F757-1008-4662-87E5-89D9E529A031}" presName="Name17" presStyleLbl="parChTrans1D3" presStyleIdx="2" presStyleCnt="4"/>
      <dgm:spPr/>
    </dgm:pt>
    <dgm:pt modelId="{48C8F8AF-C99F-4089-983B-85E3A02BB803}" type="pres">
      <dgm:prSet presAssocID="{CD734A83-878A-488E-9248-067704C88AAC}" presName="hierRoot3" presStyleCnt="0"/>
      <dgm:spPr/>
    </dgm:pt>
    <dgm:pt modelId="{D03E7F45-1A47-4FEE-B422-C17AFA16D4F9}" type="pres">
      <dgm:prSet presAssocID="{CD734A83-878A-488E-9248-067704C88AAC}" presName="composite3" presStyleCnt="0"/>
      <dgm:spPr/>
    </dgm:pt>
    <dgm:pt modelId="{CC8A98D8-B64C-4A92-90B6-19D0EDF95B18}" type="pres">
      <dgm:prSet presAssocID="{CD734A83-878A-488E-9248-067704C88AAC}" presName="background3" presStyleLbl="node3" presStyleIdx="2" presStyleCnt="4"/>
      <dgm:spPr/>
    </dgm:pt>
    <dgm:pt modelId="{2FCC7FB4-372C-4AE7-9B44-4B12CC497BCE}" type="pres">
      <dgm:prSet presAssocID="{CD734A83-878A-488E-9248-067704C88AAC}" presName="text3" presStyleLbl="fgAcc3" presStyleIdx="2" presStyleCnt="4" custScaleX="174731" custScaleY="147459">
        <dgm:presLayoutVars>
          <dgm:chPref val="3"/>
        </dgm:presLayoutVars>
      </dgm:prSet>
      <dgm:spPr/>
    </dgm:pt>
    <dgm:pt modelId="{7F143B23-F798-4AF6-A678-25AEA912D5C7}" type="pres">
      <dgm:prSet presAssocID="{CD734A83-878A-488E-9248-067704C88AAC}" presName="hierChild4" presStyleCnt="0"/>
      <dgm:spPr/>
    </dgm:pt>
    <dgm:pt modelId="{75E434A0-46F6-425A-829F-D5A84F3C5B3C}" type="pres">
      <dgm:prSet presAssocID="{EDAA5620-0977-4892-AAA3-44C7E5A03B29}" presName="Name23" presStyleLbl="parChTrans1D4" presStyleIdx="0" presStyleCnt="7"/>
      <dgm:spPr/>
    </dgm:pt>
    <dgm:pt modelId="{D97302E9-AF6A-4484-AC2C-15B2283BAC9A}" type="pres">
      <dgm:prSet presAssocID="{1A51762E-658E-4BED-9D9F-E21BFA734947}" presName="hierRoot4" presStyleCnt="0"/>
      <dgm:spPr/>
    </dgm:pt>
    <dgm:pt modelId="{741D52E3-52AC-4D9B-A5F2-4AD8FBD5BFAC}" type="pres">
      <dgm:prSet presAssocID="{1A51762E-658E-4BED-9D9F-E21BFA734947}" presName="composite4" presStyleCnt="0"/>
      <dgm:spPr/>
    </dgm:pt>
    <dgm:pt modelId="{1B4921CF-45BA-4AC1-918F-90CC251C6E8C}" type="pres">
      <dgm:prSet presAssocID="{1A51762E-658E-4BED-9D9F-E21BFA734947}" presName="background4" presStyleLbl="node4" presStyleIdx="0" presStyleCnt="7"/>
      <dgm:spPr/>
    </dgm:pt>
    <dgm:pt modelId="{7B26F622-4D9E-4875-8D12-76EEF9044A81}" type="pres">
      <dgm:prSet presAssocID="{1A51762E-658E-4BED-9D9F-E21BFA734947}" presName="text4" presStyleLbl="fgAcc4" presStyleIdx="0" presStyleCnt="7" custScaleX="145398" custLinFactNeighborX="11109">
        <dgm:presLayoutVars>
          <dgm:chPref val="3"/>
        </dgm:presLayoutVars>
      </dgm:prSet>
      <dgm:spPr/>
    </dgm:pt>
    <dgm:pt modelId="{9F94BB94-D4C7-4A05-8700-A165246CC5D9}" type="pres">
      <dgm:prSet presAssocID="{1A51762E-658E-4BED-9D9F-E21BFA734947}" presName="hierChild5" presStyleCnt="0"/>
      <dgm:spPr/>
    </dgm:pt>
    <dgm:pt modelId="{5803C082-3661-4F65-A103-46E18A997046}" type="pres">
      <dgm:prSet presAssocID="{BA27D204-A638-424F-BC0B-CADBDA893888}" presName="Name23" presStyleLbl="parChTrans1D4" presStyleIdx="1" presStyleCnt="7"/>
      <dgm:spPr/>
    </dgm:pt>
    <dgm:pt modelId="{77C1EC02-9F6B-4D9D-BFED-63EC64B135E0}" type="pres">
      <dgm:prSet presAssocID="{0684FA2D-3116-4C86-8D41-9AFF629DA251}" presName="hierRoot4" presStyleCnt="0"/>
      <dgm:spPr/>
    </dgm:pt>
    <dgm:pt modelId="{CDC9B61E-7F73-4B2D-9A40-8EBAE88B0E7B}" type="pres">
      <dgm:prSet presAssocID="{0684FA2D-3116-4C86-8D41-9AFF629DA251}" presName="composite4" presStyleCnt="0"/>
      <dgm:spPr/>
    </dgm:pt>
    <dgm:pt modelId="{C716D4CE-7D45-4F34-BF9B-7EE2D172EA87}" type="pres">
      <dgm:prSet presAssocID="{0684FA2D-3116-4C86-8D41-9AFF629DA251}" presName="background4" presStyleLbl="node4" presStyleIdx="1" presStyleCnt="7"/>
      <dgm:spPr/>
    </dgm:pt>
    <dgm:pt modelId="{E0E194BD-C835-405A-90FB-066797443CB7}" type="pres">
      <dgm:prSet presAssocID="{0684FA2D-3116-4C86-8D41-9AFF629DA251}" presName="text4" presStyleLbl="fgAcc4" presStyleIdx="1" presStyleCnt="7">
        <dgm:presLayoutVars>
          <dgm:chPref val="3"/>
        </dgm:presLayoutVars>
      </dgm:prSet>
      <dgm:spPr/>
    </dgm:pt>
    <dgm:pt modelId="{4395D454-2065-48CA-960B-AB15CA72453A}" type="pres">
      <dgm:prSet presAssocID="{0684FA2D-3116-4C86-8D41-9AFF629DA251}" presName="hierChild5" presStyleCnt="0"/>
      <dgm:spPr/>
    </dgm:pt>
    <dgm:pt modelId="{BFFFC46A-BFA2-4EB6-A881-8E6E1597867E}" type="pres">
      <dgm:prSet presAssocID="{A1CC0999-D125-4E13-BFE1-AC57DA9E2F4B}" presName="Name17" presStyleLbl="parChTrans1D3" presStyleIdx="3" presStyleCnt="4"/>
      <dgm:spPr/>
    </dgm:pt>
    <dgm:pt modelId="{8051700B-241E-48D0-89E5-73C2C09215E0}" type="pres">
      <dgm:prSet presAssocID="{14A69EE9-2A44-4BFA-8D40-4B8EC773B0C3}" presName="hierRoot3" presStyleCnt="0"/>
      <dgm:spPr/>
    </dgm:pt>
    <dgm:pt modelId="{91B1BB5D-AF2E-4356-B051-08B0C6BF588D}" type="pres">
      <dgm:prSet presAssocID="{14A69EE9-2A44-4BFA-8D40-4B8EC773B0C3}" presName="composite3" presStyleCnt="0"/>
      <dgm:spPr/>
    </dgm:pt>
    <dgm:pt modelId="{242970A7-8099-4047-BCE5-61099ADA24F3}" type="pres">
      <dgm:prSet presAssocID="{14A69EE9-2A44-4BFA-8D40-4B8EC773B0C3}" presName="background3" presStyleLbl="node3" presStyleIdx="3" presStyleCnt="4"/>
      <dgm:spPr/>
    </dgm:pt>
    <dgm:pt modelId="{E913AF09-B85F-42CA-942C-4E2FBA4B3632}" type="pres">
      <dgm:prSet presAssocID="{14A69EE9-2A44-4BFA-8D40-4B8EC773B0C3}" presName="text3" presStyleLbl="fgAcc3" presStyleIdx="3" presStyleCnt="4" custScaleX="145960">
        <dgm:presLayoutVars>
          <dgm:chPref val="3"/>
        </dgm:presLayoutVars>
      </dgm:prSet>
      <dgm:spPr/>
    </dgm:pt>
    <dgm:pt modelId="{6A093236-A208-4EFC-8520-2AFC0547441D}" type="pres">
      <dgm:prSet presAssocID="{14A69EE9-2A44-4BFA-8D40-4B8EC773B0C3}" presName="hierChild4" presStyleCnt="0"/>
      <dgm:spPr/>
    </dgm:pt>
    <dgm:pt modelId="{65990F94-0A68-45CF-A6AB-0921C03F0994}" type="pres">
      <dgm:prSet presAssocID="{4595DF70-F19E-40ED-9853-A57844BFCED1}" presName="Name23" presStyleLbl="parChTrans1D4" presStyleIdx="2" presStyleCnt="7"/>
      <dgm:spPr/>
    </dgm:pt>
    <dgm:pt modelId="{40F2B556-BF1E-4A23-8C13-FE07976170E2}" type="pres">
      <dgm:prSet presAssocID="{A925EB10-4E01-4733-9CFD-CEC08093276F}" presName="hierRoot4" presStyleCnt="0"/>
      <dgm:spPr/>
    </dgm:pt>
    <dgm:pt modelId="{4E18DEF8-4B92-4C58-9BB3-417DCC644016}" type="pres">
      <dgm:prSet presAssocID="{A925EB10-4E01-4733-9CFD-CEC08093276F}" presName="composite4" presStyleCnt="0"/>
      <dgm:spPr/>
    </dgm:pt>
    <dgm:pt modelId="{E99658C6-1AC0-4456-B426-52806E433FD2}" type="pres">
      <dgm:prSet presAssocID="{A925EB10-4E01-4733-9CFD-CEC08093276F}" presName="background4" presStyleLbl="node4" presStyleIdx="2" presStyleCnt="7"/>
      <dgm:spPr/>
    </dgm:pt>
    <dgm:pt modelId="{D2310D07-B42E-4095-8AD9-8119B33599F4}" type="pres">
      <dgm:prSet presAssocID="{A925EB10-4E01-4733-9CFD-CEC08093276F}" presName="text4" presStyleLbl="fgAcc4" presStyleIdx="2" presStyleCnt="7">
        <dgm:presLayoutVars>
          <dgm:chPref val="3"/>
        </dgm:presLayoutVars>
      </dgm:prSet>
      <dgm:spPr/>
    </dgm:pt>
    <dgm:pt modelId="{DC10C66D-D006-442D-9484-C41ABAF64070}" type="pres">
      <dgm:prSet presAssocID="{A925EB10-4E01-4733-9CFD-CEC08093276F}" presName="hierChild5" presStyleCnt="0"/>
      <dgm:spPr/>
    </dgm:pt>
    <dgm:pt modelId="{5688C1D7-C9DE-4FEE-93A9-2B48330CF07B}" type="pres">
      <dgm:prSet presAssocID="{37410533-1506-43CC-B6F8-E7CC414836C4}" presName="Name23" presStyleLbl="parChTrans1D4" presStyleIdx="3" presStyleCnt="7"/>
      <dgm:spPr/>
    </dgm:pt>
    <dgm:pt modelId="{D650F29C-AEF0-4F91-89F0-B67C0DAC9FEB}" type="pres">
      <dgm:prSet presAssocID="{1EE7064E-E781-4526-B69E-67DAE285E278}" presName="hierRoot4" presStyleCnt="0"/>
      <dgm:spPr/>
    </dgm:pt>
    <dgm:pt modelId="{7A8AF7C5-A5DF-4343-92B4-3D7DA9142C3A}" type="pres">
      <dgm:prSet presAssocID="{1EE7064E-E781-4526-B69E-67DAE285E278}" presName="composite4" presStyleCnt="0"/>
      <dgm:spPr/>
    </dgm:pt>
    <dgm:pt modelId="{F87E5BD4-2ABE-4BAE-BC74-F588D0239FD0}" type="pres">
      <dgm:prSet presAssocID="{1EE7064E-E781-4526-B69E-67DAE285E278}" presName="background4" presStyleLbl="node4" presStyleIdx="3" presStyleCnt="7"/>
      <dgm:spPr/>
    </dgm:pt>
    <dgm:pt modelId="{DCD89994-0015-4AD2-9771-9AC397345EE3}" type="pres">
      <dgm:prSet presAssocID="{1EE7064E-E781-4526-B69E-67DAE285E278}" presName="text4" presStyleLbl="fgAcc4" presStyleIdx="3" presStyleCnt="7">
        <dgm:presLayoutVars>
          <dgm:chPref val="3"/>
        </dgm:presLayoutVars>
      </dgm:prSet>
      <dgm:spPr/>
    </dgm:pt>
    <dgm:pt modelId="{841748EC-48CC-4DF5-ADBE-703484047F3B}" type="pres">
      <dgm:prSet presAssocID="{1EE7064E-E781-4526-B69E-67DAE285E278}" presName="hierChild5" presStyleCnt="0"/>
      <dgm:spPr/>
    </dgm:pt>
    <dgm:pt modelId="{16597106-69BD-4CE5-900E-DCC728D9FCC2}" type="pres">
      <dgm:prSet presAssocID="{822FBFDC-468E-46A8-9459-D017CDADFA29}" presName="Name23" presStyleLbl="parChTrans1D4" presStyleIdx="4" presStyleCnt="7"/>
      <dgm:spPr/>
    </dgm:pt>
    <dgm:pt modelId="{5B3F76C4-FDF5-4FC9-8046-FC6C5B95AC50}" type="pres">
      <dgm:prSet presAssocID="{32399A22-232C-45E0-8EC7-D7BFA997563D}" presName="hierRoot4" presStyleCnt="0"/>
      <dgm:spPr/>
    </dgm:pt>
    <dgm:pt modelId="{558D299E-BBE7-419E-85D8-390487BAB333}" type="pres">
      <dgm:prSet presAssocID="{32399A22-232C-45E0-8EC7-D7BFA997563D}" presName="composite4" presStyleCnt="0"/>
      <dgm:spPr/>
    </dgm:pt>
    <dgm:pt modelId="{D9E66BA1-5443-4DBE-BFF6-99D36E20ADFB}" type="pres">
      <dgm:prSet presAssocID="{32399A22-232C-45E0-8EC7-D7BFA997563D}" presName="background4" presStyleLbl="node4" presStyleIdx="4" presStyleCnt="7"/>
      <dgm:spPr/>
    </dgm:pt>
    <dgm:pt modelId="{717DC8ED-DAFF-40A2-A42F-4503FC9FD752}" type="pres">
      <dgm:prSet presAssocID="{32399A22-232C-45E0-8EC7-D7BFA997563D}" presName="text4" presStyleLbl="fgAcc4" presStyleIdx="4" presStyleCnt="7">
        <dgm:presLayoutVars>
          <dgm:chPref val="3"/>
        </dgm:presLayoutVars>
      </dgm:prSet>
      <dgm:spPr/>
    </dgm:pt>
    <dgm:pt modelId="{2EF47928-6B0E-44EF-A95B-459DBE2BC7F2}" type="pres">
      <dgm:prSet presAssocID="{32399A22-232C-45E0-8EC7-D7BFA997563D}" presName="hierChild5" presStyleCnt="0"/>
      <dgm:spPr/>
    </dgm:pt>
    <dgm:pt modelId="{34C2C70A-C59B-4E17-8FE6-4053C03CE1E0}" type="pres">
      <dgm:prSet presAssocID="{4A5A2D09-E359-43BF-8ADD-FE2F956BB50E}" presName="Name23" presStyleLbl="parChTrans1D4" presStyleIdx="5" presStyleCnt="7"/>
      <dgm:spPr/>
    </dgm:pt>
    <dgm:pt modelId="{8C57D1D6-3151-4AA8-92BF-B0B45D5F3D27}" type="pres">
      <dgm:prSet presAssocID="{C9C503BA-46A4-4BF7-BC9B-E7045BE842BF}" presName="hierRoot4" presStyleCnt="0"/>
      <dgm:spPr/>
    </dgm:pt>
    <dgm:pt modelId="{97A137A8-72CA-4C31-BA1F-4AF89FF9F47A}" type="pres">
      <dgm:prSet presAssocID="{C9C503BA-46A4-4BF7-BC9B-E7045BE842BF}" presName="composite4" presStyleCnt="0"/>
      <dgm:spPr/>
    </dgm:pt>
    <dgm:pt modelId="{01CC504F-B89E-4299-91A3-F3346AC9EE94}" type="pres">
      <dgm:prSet presAssocID="{C9C503BA-46A4-4BF7-BC9B-E7045BE842BF}" presName="background4" presStyleLbl="node4" presStyleIdx="5" presStyleCnt="7"/>
      <dgm:spPr/>
    </dgm:pt>
    <dgm:pt modelId="{93E55CCE-2960-4A25-B678-6EF726FE1E5C}" type="pres">
      <dgm:prSet presAssocID="{C9C503BA-46A4-4BF7-BC9B-E7045BE842BF}" presName="text4" presStyleLbl="fgAcc4" presStyleIdx="5" presStyleCnt="7">
        <dgm:presLayoutVars>
          <dgm:chPref val="3"/>
        </dgm:presLayoutVars>
      </dgm:prSet>
      <dgm:spPr/>
    </dgm:pt>
    <dgm:pt modelId="{E0403AE3-5790-453B-8530-D03DE0C77551}" type="pres">
      <dgm:prSet presAssocID="{C9C503BA-46A4-4BF7-BC9B-E7045BE842BF}" presName="hierChild5" presStyleCnt="0"/>
      <dgm:spPr/>
    </dgm:pt>
    <dgm:pt modelId="{E0D87655-E7C4-4F1D-9FEC-4F1CA80F69B7}" type="pres">
      <dgm:prSet presAssocID="{8B05CBAA-23DE-4B7E-9076-CA882F12A10C}" presName="Name23" presStyleLbl="parChTrans1D4" presStyleIdx="6" presStyleCnt="7"/>
      <dgm:spPr/>
    </dgm:pt>
    <dgm:pt modelId="{B1083316-7660-458A-92F0-308E8AEE7AE5}" type="pres">
      <dgm:prSet presAssocID="{D42BB7E4-2F44-4DA2-816E-C90E036B974C}" presName="hierRoot4" presStyleCnt="0"/>
      <dgm:spPr/>
    </dgm:pt>
    <dgm:pt modelId="{E2D922CD-EFD1-4317-9D9F-F7C9A2B61C78}" type="pres">
      <dgm:prSet presAssocID="{D42BB7E4-2F44-4DA2-816E-C90E036B974C}" presName="composite4" presStyleCnt="0"/>
      <dgm:spPr/>
    </dgm:pt>
    <dgm:pt modelId="{CCB51AF1-F11D-403B-8162-0F8177198D17}" type="pres">
      <dgm:prSet presAssocID="{D42BB7E4-2F44-4DA2-816E-C90E036B974C}" presName="background4" presStyleLbl="node4" presStyleIdx="6" presStyleCnt="7"/>
      <dgm:spPr/>
    </dgm:pt>
    <dgm:pt modelId="{22A9E81B-D941-4475-8578-146F5601B031}" type="pres">
      <dgm:prSet presAssocID="{D42BB7E4-2F44-4DA2-816E-C90E036B974C}" presName="text4" presStyleLbl="fgAcc4" presStyleIdx="6" presStyleCnt="7">
        <dgm:presLayoutVars>
          <dgm:chPref val="3"/>
        </dgm:presLayoutVars>
      </dgm:prSet>
      <dgm:spPr/>
    </dgm:pt>
    <dgm:pt modelId="{8A6B22DE-8FD1-46E7-A93D-1A07BCC1DC46}" type="pres">
      <dgm:prSet presAssocID="{D42BB7E4-2F44-4DA2-816E-C90E036B974C}" presName="hierChild5" presStyleCnt="0"/>
      <dgm:spPr/>
    </dgm:pt>
  </dgm:ptLst>
  <dgm:cxnLst>
    <dgm:cxn modelId="{CACB190E-EA0B-436C-BB21-7B998C05810A}" type="presOf" srcId="{14A69EE9-2A44-4BFA-8D40-4B8EC773B0C3}" destId="{E913AF09-B85F-42CA-942C-4E2FBA4B3632}" srcOrd="0" destOrd="0" presId="urn:microsoft.com/office/officeart/2005/8/layout/hierarchy1"/>
    <dgm:cxn modelId="{4B1C990E-167B-4717-8642-B732436F8BB2}" type="presOf" srcId="{5618F757-1008-4662-87E5-89D9E529A031}" destId="{94A9DFBD-7B8F-4D2C-9B12-C345A82EE2FF}" srcOrd="0" destOrd="0" presId="urn:microsoft.com/office/officeart/2005/8/layout/hierarchy1"/>
    <dgm:cxn modelId="{0C3E5511-0060-4375-9781-1815C4FFD0CF}" type="presOf" srcId="{C9C503BA-46A4-4BF7-BC9B-E7045BE842BF}" destId="{93E55CCE-2960-4A25-B678-6EF726FE1E5C}" srcOrd="0" destOrd="0" presId="urn:microsoft.com/office/officeart/2005/8/layout/hierarchy1"/>
    <dgm:cxn modelId="{7E47A512-9963-4F25-9AF4-BADD8D11D0AC}" type="presOf" srcId="{1EE7064E-E781-4526-B69E-67DAE285E278}" destId="{DCD89994-0015-4AD2-9771-9AC397345EE3}" srcOrd="0" destOrd="0" presId="urn:microsoft.com/office/officeart/2005/8/layout/hierarchy1"/>
    <dgm:cxn modelId="{66A81614-4CB3-42A1-B281-97B009646143}" type="presOf" srcId="{4A5A2D09-E359-43BF-8ADD-FE2F956BB50E}" destId="{34C2C70A-C59B-4E17-8FE6-4053C03CE1E0}" srcOrd="0" destOrd="0" presId="urn:microsoft.com/office/officeart/2005/8/layout/hierarchy1"/>
    <dgm:cxn modelId="{C511C219-59FD-4960-9DB1-6DC988E76884}" type="presOf" srcId="{EDAA5620-0977-4892-AAA3-44C7E5A03B29}" destId="{75E434A0-46F6-425A-829F-D5A84F3C5B3C}" srcOrd="0" destOrd="0" presId="urn:microsoft.com/office/officeart/2005/8/layout/hierarchy1"/>
    <dgm:cxn modelId="{F92B8C1B-3A2C-4E48-8E3F-EF3643940863}" type="presOf" srcId="{0684FA2D-3116-4C86-8D41-9AFF629DA251}" destId="{E0E194BD-C835-405A-90FB-066797443CB7}" srcOrd="0" destOrd="0" presId="urn:microsoft.com/office/officeart/2005/8/layout/hierarchy1"/>
    <dgm:cxn modelId="{CBE3731E-7E2E-48D9-AA31-175570DBE9AC}" srcId="{70FC4978-E544-4E33-8588-B531F3E4DECE}" destId="{53225006-CF38-4054-86F4-47904A12F417}" srcOrd="1" destOrd="0" parTransId="{35763592-E2C7-433F-8988-09897EBB5FD4}" sibTransId="{C672130A-ADB8-4C0B-9ED1-DB2D00427E88}"/>
    <dgm:cxn modelId="{C37F761F-9E3D-4F97-BAB4-801EAEABF01B}" srcId="{E7F786BD-316B-401B-8BE3-CB7A10F13DE0}" destId="{BC13BCDE-7DFE-4714-B837-35630056C67D}" srcOrd="1" destOrd="0" parTransId="{3A8E5F73-2BC3-488C-9701-8A3403315891}" sibTransId="{F1ED2304-F068-4DB6-A835-50CA0D6FE9E5}"/>
    <dgm:cxn modelId="{21490826-B2EA-4B47-91C2-4FE2EEF4C885}" type="presOf" srcId="{CD734A83-878A-488E-9248-067704C88AAC}" destId="{2FCC7FB4-372C-4AE7-9B44-4B12CC497BCE}" srcOrd="0" destOrd="0" presId="urn:microsoft.com/office/officeart/2005/8/layout/hierarchy1"/>
    <dgm:cxn modelId="{B7643B27-18D5-4013-9FF8-3CD763EEF30F}" type="presOf" srcId="{64EB861E-39DF-4A08-8EF5-7CCA0C55C1F9}" destId="{F44E3E5B-0BE3-4FAA-B15A-A30ED7ECBD55}" srcOrd="0" destOrd="0" presId="urn:microsoft.com/office/officeart/2005/8/layout/hierarchy1"/>
    <dgm:cxn modelId="{A98B5732-4AF6-408A-A1D5-19864FF0341D}" type="presOf" srcId="{BC13BCDE-7DFE-4714-B837-35630056C67D}" destId="{C05DF93F-6A2E-4386-9D5D-84BB8D1CC792}" srcOrd="0" destOrd="0" presId="urn:microsoft.com/office/officeart/2005/8/layout/hierarchy1"/>
    <dgm:cxn modelId="{C0A1BA36-B52D-4A98-977D-427D9F22410C}" srcId="{1A51762E-658E-4BED-9D9F-E21BFA734947}" destId="{0684FA2D-3116-4C86-8D41-9AFF629DA251}" srcOrd="0" destOrd="0" parTransId="{BA27D204-A638-424F-BC0B-CADBDA893888}" sibTransId="{5DE065DA-0AEF-4B61-93E5-FE820E978363}"/>
    <dgm:cxn modelId="{31B50E3A-BEAF-4296-9337-8DB95E964392}" srcId="{1EE7064E-E781-4526-B69E-67DAE285E278}" destId="{32399A22-232C-45E0-8EC7-D7BFA997563D}" srcOrd="0" destOrd="0" parTransId="{822FBFDC-468E-46A8-9459-D017CDADFA29}" sibTransId="{FD42D418-527A-48DB-9345-D7B1A75BB10C}"/>
    <dgm:cxn modelId="{7974933B-1B55-47D6-9721-8AD8DC2C1CA6}" type="presOf" srcId="{AFF594FE-5065-4986-90C2-F2FACEA2D392}" destId="{D63BCC2A-E10B-48A5-8985-0EDAA7208170}" srcOrd="0" destOrd="0" presId="urn:microsoft.com/office/officeart/2005/8/layout/hierarchy1"/>
    <dgm:cxn modelId="{89E3583C-A7F3-48D0-8AC0-05D8D275C470}" type="presOf" srcId="{C0478D1A-E9B5-41FF-BEE9-983672DB08E8}" destId="{75F6A33C-0A2E-47A2-A98B-223CAB74590F}" srcOrd="0" destOrd="0" presId="urn:microsoft.com/office/officeart/2005/8/layout/hierarchy1"/>
    <dgm:cxn modelId="{BBED6E5C-2BEA-45D8-B5F4-FB284650C22A}" srcId="{64EB861E-39DF-4A08-8EF5-7CCA0C55C1F9}" destId="{CD734A83-878A-488E-9248-067704C88AAC}" srcOrd="0" destOrd="0" parTransId="{5618F757-1008-4662-87E5-89D9E529A031}" sibTransId="{FC5EA6BD-EC3D-4291-901B-F70689713EB9}"/>
    <dgm:cxn modelId="{B4EEAF45-A763-4C67-89D7-F6DD0B9DC8BE}" srcId="{CD734A83-878A-488E-9248-067704C88AAC}" destId="{1A51762E-658E-4BED-9D9F-E21BFA734947}" srcOrd="0" destOrd="0" parTransId="{EDAA5620-0977-4892-AAA3-44C7E5A03B29}" sibTransId="{D348F268-58E8-4790-9400-03059FA13444}"/>
    <dgm:cxn modelId="{0450F349-F7EA-44E9-8C9B-181F2ED4013D}" type="presOf" srcId="{E7F786BD-316B-401B-8BE3-CB7A10F13DE0}" destId="{E6B0F5A0-266B-4ED0-AAD1-E5381256CC9B}" srcOrd="0" destOrd="0" presId="urn:microsoft.com/office/officeart/2005/8/layout/hierarchy1"/>
    <dgm:cxn modelId="{8E30934B-699E-4F88-8D74-C6D6CCB17901}" srcId="{70FC4978-E544-4E33-8588-B531F3E4DECE}" destId="{C0478D1A-E9B5-41FF-BEE9-983672DB08E8}" srcOrd="0" destOrd="0" parTransId="{16C07CAE-EEAB-497A-876D-A0F10A9E639F}" sibTransId="{F282F113-3C87-4EFC-BE0E-BF4EE6C2B54A}"/>
    <dgm:cxn modelId="{2FD48B6F-2845-4034-BD49-54EA750BEB88}" type="presOf" srcId="{A925EB10-4E01-4733-9CFD-CEC08093276F}" destId="{D2310D07-B42E-4095-8AD9-8119B33599F4}" srcOrd="0" destOrd="0" presId="urn:microsoft.com/office/officeart/2005/8/layout/hierarchy1"/>
    <dgm:cxn modelId="{40A66770-04E3-4E88-A94E-3F5A5BFC62EC}" type="presOf" srcId="{53225006-CF38-4054-86F4-47904A12F417}" destId="{EE990036-CC70-4FC9-88DA-B5639C730A54}" srcOrd="0" destOrd="0" presId="urn:microsoft.com/office/officeart/2005/8/layout/hierarchy1"/>
    <dgm:cxn modelId="{38940451-A033-4DD5-A9C6-4BEACF09E490}" srcId="{AFF594FE-5065-4986-90C2-F2FACEA2D392}" destId="{70FC4978-E544-4E33-8588-B531F3E4DECE}" srcOrd="0" destOrd="0" parTransId="{FC130D1B-AE82-46A0-A6A9-34850C133DBB}" sibTransId="{CD6FAD7F-A4A0-4DDD-AFDA-49FC7AAF28F9}"/>
    <dgm:cxn modelId="{52CB1851-AB18-4329-B463-07359BBB0145}" type="presOf" srcId="{32399A22-232C-45E0-8EC7-D7BFA997563D}" destId="{717DC8ED-DAFF-40A2-A42F-4503FC9FD752}" srcOrd="0" destOrd="0" presId="urn:microsoft.com/office/officeart/2005/8/layout/hierarchy1"/>
    <dgm:cxn modelId="{7832B774-1B52-4FB8-AAE1-7E64448626C1}" type="presOf" srcId="{35763592-E2C7-433F-8988-09897EBB5FD4}" destId="{A5AC7DF7-9762-4049-8B83-3F1F07C2220A}" srcOrd="0" destOrd="0" presId="urn:microsoft.com/office/officeart/2005/8/layout/hierarchy1"/>
    <dgm:cxn modelId="{2FBAF55A-26B0-4C5F-AAA8-8147E2242BA1}" type="presOf" srcId="{1A51762E-658E-4BED-9D9F-E21BFA734947}" destId="{7B26F622-4D9E-4875-8D12-76EEF9044A81}" srcOrd="0" destOrd="0" presId="urn:microsoft.com/office/officeart/2005/8/layout/hierarchy1"/>
    <dgm:cxn modelId="{14647998-AB0A-4B4F-8E74-30B4E98B40B3}" type="presOf" srcId="{4595DF70-F19E-40ED-9853-A57844BFCED1}" destId="{65990F94-0A68-45CF-A6AB-0921C03F0994}" srcOrd="0" destOrd="0" presId="urn:microsoft.com/office/officeart/2005/8/layout/hierarchy1"/>
    <dgm:cxn modelId="{7E1F159F-A3E2-448F-8079-BEE3D3E262AF}" type="presOf" srcId="{822FBFDC-468E-46A8-9459-D017CDADFA29}" destId="{16597106-69BD-4CE5-900E-DCC728D9FCC2}" srcOrd="0" destOrd="0" presId="urn:microsoft.com/office/officeart/2005/8/layout/hierarchy1"/>
    <dgm:cxn modelId="{8468DAA3-FC80-4F95-BE01-DD6542853F1F}" type="presOf" srcId="{70FC4978-E544-4E33-8588-B531F3E4DECE}" destId="{1BEF498C-1ACC-4BEC-8360-E96996A042C1}" srcOrd="0" destOrd="0" presId="urn:microsoft.com/office/officeart/2005/8/layout/hierarchy1"/>
    <dgm:cxn modelId="{0FE9BFA5-DDED-4E39-8176-B6813CACC7EE}" srcId="{A925EB10-4E01-4733-9CFD-CEC08093276F}" destId="{1EE7064E-E781-4526-B69E-67DAE285E278}" srcOrd="0" destOrd="0" parTransId="{37410533-1506-43CC-B6F8-E7CC414836C4}" sibTransId="{A6B3BB01-3A55-4D2A-A5B4-BC54085715B5}"/>
    <dgm:cxn modelId="{672FF5B5-14D7-47DD-94CC-2B76754F5F55}" type="presOf" srcId="{FC130D1B-AE82-46A0-A6A9-34850C133DBB}" destId="{5C13534C-A463-4290-875C-B11FE65EEC08}" srcOrd="0" destOrd="0" presId="urn:microsoft.com/office/officeart/2005/8/layout/hierarchy1"/>
    <dgm:cxn modelId="{336697B9-BBFE-4ECC-8B65-BBE943ABFBD2}" type="presOf" srcId="{16C07CAE-EEAB-497A-876D-A0F10A9E639F}" destId="{05F92629-4EEE-4BF0-A819-9B8F55908EC2}" srcOrd="0" destOrd="0" presId="urn:microsoft.com/office/officeart/2005/8/layout/hierarchy1"/>
    <dgm:cxn modelId="{30F72FBB-C18C-4A57-B9EA-95E6B0D3F897}" srcId="{64EB861E-39DF-4A08-8EF5-7CCA0C55C1F9}" destId="{14A69EE9-2A44-4BFA-8D40-4B8EC773B0C3}" srcOrd="1" destOrd="0" parTransId="{A1CC0999-D125-4E13-BFE1-AC57DA9E2F4B}" sibTransId="{1E44B605-6D27-490D-A303-9A7281F5868F}"/>
    <dgm:cxn modelId="{5F7D86BC-6FEF-4FB3-B215-90B6248D1C37}" type="presOf" srcId="{A1CC0999-D125-4E13-BFE1-AC57DA9E2F4B}" destId="{BFFFC46A-BFA2-4EB6-A881-8E6E1597867E}" srcOrd="0" destOrd="0" presId="urn:microsoft.com/office/officeart/2005/8/layout/hierarchy1"/>
    <dgm:cxn modelId="{8939FEBF-2E43-4905-BADC-99BBBB01CBF4}" srcId="{BC13BCDE-7DFE-4714-B837-35630056C67D}" destId="{64EB861E-39DF-4A08-8EF5-7CCA0C55C1F9}" srcOrd="0" destOrd="0" parTransId="{B607742B-D986-4091-91AD-3F2318E8729A}" sibTransId="{BB41389F-760B-468D-B6EE-0B7681687006}"/>
    <dgm:cxn modelId="{9B4B57C3-346E-49C8-B550-B2FDF5B18B1D}" srcId="{C9C503BA-46A4-4BF7-BC9B-E7045BE842BF}" destId="{D42BB7E4-2F44-4DA2-816E-C90E036B974C}" srcOrd="0" destOrd="0" parTransId="{8B05CBAA-23DE-4B7E-9076-CA882F12A10C}" sibTransId="{5EE8B93A-EC11-46F8-8E95-1D078F94551B}"/>
    <dgm:cxn modelId="{BFBF8DCD-5BA6-4350-9A0F-FEC619C605B2}" srcId="{14A69EE9-2A44-4BFA-8D40-4B8EC773B0C3}" destId="{A925EB10-4E01-4733-9CFD-CEC08093276F}" srcOrd="0" destOrd="0" parTransId="{4595DF70-F19E-40ED-9853-A57844BFCED1}" sibTransId="{1137F2A5-FF39-4181-AB16-0540E2EB8549}"/>
    <dgm:cxn modelId="{3568BACE-A93A-4A8F-B3FB-BA0668255E07}" srcId="{14A69EE9-2A44-4BFA-8D40-4B8EC773B0C3}" destId="{C9C503BA-46A4-4BF7-BC9B-E7045BE842BF}" srcOrd="1" destOrd="0" parTransId="{4A5A2D09-E359-43BF-8ADD-FE2F956BB50E}" sibTransId="{FA0EE111-787C-49C8-A153-873114E24555}"/>
    <dgm:cxn modelId="{CF2B2BDC-6FC2-4598-845E-EF4C4ABB31A2}" srcId="{E7F786BD-316B-401B-8BE3-CB7A10F13DE0}" destId="{AFF594FE-5065-4986-90C2-F2FACEA2D392}" srcOrd="0" destOrd="0" parTransId="{11B9A4CA-30C3-4F19-A57B-4F58F72D6ED8}" sibTransId="{F62C6C3A-6AF4-464F-92BD-C9E34DA37277}"/>
    <dgm:cxn modelId="{9B6074DD-E146-432A-AF83-22AD06F359E3}" type="presOf" srcId="{D42BB7E4-2F44-4DA2-816E-C90E036B974C}" destId="{22A9E81B-D941-4475-8578-146F5601B031}" srcOrd="0" destOrd="0" presId="urn:microsoft.com/office/officeart/2005/8/layout/hierarchy1"/>
    <dgm:cxn modelId="{D5D4FBDD-59CA-4C19-8415-8E71746ED913}" type="presOf" srcId="{B607742B-D986-4091-91AD-3F2318E8729A}" destId="{157BF3E6-1F92-4E31-8589-6836CF8063C6}" srcOrd="0" destOrd="0" presId="urn:microsoft.com/office/officeart/2005/8/layout/hierarchy1"/>
    <dgm:cxn modelId="{F033D5E3-4186-47C8-ADD9-9BB0521B7D61}" type="presOf" srcId="{37410533-1506-43CC-B6F8-E7CC414836C4}" destId="{5688C1D7-C9DE-4FEE-93A9-2B48330CF07B}" srcOrd="0" destOrd="0" presId="urn:microsoft.com/office/officeart/2005/8/layout/hierarchy1"/>
    <dgm:cxn modelId="{8A73E2EA-277F-4192-BDA5-E696DD64E846}" type="presOf" srcId="{8B05CBAA-23DE-4B7E-9076-CA882F12A10C}" destId="{E0D87655-E7C4-4F1D-9FEC-4F1CA80F69B7}" srcOrd="0" destOrd="0" presId="urn:microsoft.com/office/officeart/2005/8/layout/hierarchy1"/>
    <dgm:cxn modelId="{18403EF1-A6A6-436B-89E1-6F892926D0E4}" type="presOf" srcId="{BA27D204-A638-424F-BC0B-CADBDA893888}" destId="{5803C082-3661-4F65-A103-46E18A997046}" srcOrd="0" destOrd="0" presId="urn:microsoft.com/office/officeart/2005/8/layout/hierarchy1"/>
    <dgm:cxn modelId="{F9E4CBE8-A36E-4BB9-B3F5-194B279ED690}" type="presParOf" srcId="{E6B0F5A0-266B-4ED0-AAD1-E5381256CC9B}" destId="{372DB733-5FC8-4503-80D0-FF024769F865}" srcOrd="0" destOrd="0" presId="urn:microsoft.com/office/officeart/2005/8/layout/hierarchy1"/>
    <dgm:cxn modelId="{5DBB13F4-3ECC-4D36-BA36-3440A4CB30DC}" type="presParOf" srcId="{372DB733-5FC8-4503-80D0-FF024769F865}" destId="{95102561-9229-44E1-8910-8D2E030D6B29}" srcOrd="0" destOrd="0" presId="urn:microsoft.com/office/officeart/2005/8/layout/hierarchy1"/>
    <dgm:cxn modelId="{D7CAA671-67CE-469A-8198-C19BDFB1E639}" type="presParOf" srcId="{95102561-9229-44E1-8910-8D2E030D6B29}" destId="{C84EDD2D-743A-4826-87D1-033713C7A1BE}" srcOrd="0" destOrd="0" presId="urn:microsoft.com/office/officeart/2005/8/layout/hierarchy1"/>
    <dgm:cxn modelId="{C57B00A5-9959-479E-BA8D-C31CC024BE5B}" type="presParOf" srcId="{95102561-9229-44E1-8910-8D2E030D6B29}" destId="{D63BCC2A-E10B-48A5-8985-0EDAA7208170}" srcOrd="1" destOrd="0" presId="urn:microsoft.com/office/officeart/2005/8/layout/hierarchy1"/>
    <dgm:cxn modelId="{3D836B83-F4AB-4E51-92DF-CA9FF5A1333C}" type="presParOf" srcId="{372DB733-5FC8-4503-80D0-FF024769F865}" destId="{9EDC1BC3-DA4A-472F-956E-BB59E2AFF4E5}" srcOrd="1" destOrd="0" presId="urn:microsoft.com/office/officeart/2005/8/layout/hierarchy1"/>
    <dgm:cxn modelId="{7A011176-312C-4569-AB22-CC96793F9A91}" type="presParOf" srcId="{9EDC1BC3-DA4A-472F-956E-BB59E2AFF4E5}" destId="{5C13534C-A463-4290-875C-B11FE65EEC08}" srcOrd="0" destOrd="0" presId="urn:microsoft.com/office/officeart/2005/8/layout/hierarchy1"/>
    <dgm:cxn modelId="{E57D2E59-76B5-4B4C-BAD4-66D2D3509DE9}" type="presParOf" srcId="{9EDC1BC3-DA4A-472F-956E-BB59E2AFF4E5}" destId="{D062BDBA-805E-487F-8BE1-25EB72E70686}" srcOrd="1" destOrd="0" presId="urn:microsoft.com/office/officeart/2005/8/layout/hierarchy1"/>
    <dgm:cxn modelId="{5E408FB3-406F-4FAC-AF4C-0753E07B9A48}" type="presParOf" srcId="{D062BDBA-805E-487F-8BE1-25EB72E70686}" destId="{E8070050-F22F-4769-A494-119A0462247B}" srcOrd="0" destOrd="0" presId="urn:microsoft.com/office/officeart/2005/8/layout/hierarchy1"/>
    <dgm:cxn modelId="{6B78C27D-8892-4B2C-820E-5D44B6601B6F}" type="presParOf" srcId="{E8070050-F22F-4769-A494-119A0462247B}" destId="{9AB982EB-2BE8-4A41-9ABA-0C1E25C4BC49}" srcOrd="0" destOrd="0" presId="urn:microsoft.com/office/officeart/2005/8/layout/hierarchy1"/>
    <dgm:cxn modelId="{EBBAE3D8-8AC5-4B21-8F4E-DFD9A5D23AE5}" type="presParOf" srcId="{E8070050-F22F-4769-A494-119A0462247B}" destId="{1BEF498C-1ACC-4BEC-8360-E96996A042C1}" srcOrd="1" destOrd="0" presId="urn:microsoft.com/office/officeart/2005/8/layout/hierarchy1"/>
    <dgm:cxn modelId="{DC4D919C-4CA8-47E0-AC70-7CA7FA4058E5}" type="presParOf" srcId="{D062BDBA-805E-487F-8BE1-25EB72E70686}" destId="{91CD1DA8-6413-48AF-B571-79FD1B0EF4F3}" srcOrd="1" destOrd="0" presId="urn:microsoft.com/office/officeart/2005/8/layout/hierarchy1"/>
    <dgm:cxn modelId="{25E5E2A5-D1F8-4245-94E9-63D4CACA38BC}" type="presParOf" srcId="{91CD1DA8-6413-48AF-B571-79FD1B0EF4F3}" destId="{05F92629-4EEE-4BF0-A819-9B8F55908EC2}" srcOrd="0" destOrd="0" presId="urn:microsoft.com/office/officeart/2005/8/layout/hierarchy1"/>
    <dgm:cxn modelId="{C7A80466-504C-44CD-98B6-24FA1EAA5156}" type="presParOf" srcId="{91CD1DA8-6413-48AF-B571-79FD1B0EF4F3}" destId="{03DC1530-4EFF-45D7-BF46-416C7325393F}" srcOrd="1" destOrd="0" presId="urn:microsoft.com/office/officeart/2005/8/layout/hierarchy1"/>
    <dgm:cxn modelId="{4819B27B-B969-4843-8FC0-D96138E87E03}" type="presParOf" srcId="{03DC1530-4EFF-45D7-BF46-416C7325393F}" destId="{6C1CB771-AB31-45E2-B9F2-CF03639BFDA6}" srcOrd="0" destOrd="0" presId="urn:microsoft.com/office/officeart/2005/8/layout/hierarchy1"/>
    <dgm:cxn modelId="{C8E8E5F1-BAD8-4852-86A3-BB03BE57531F}" type="presParOf" srcId="{6C1CB771-AB31-45E2-B9F2-CF03639BFDA6}" destId="{B5A6EBC9-1E7A-47A7-AECB-AFD048485E22}" srcOrd="0" destOrd="0" presId="urn:microsoft.com/office/officeart/2005/8/layout/hierarchy1"/>
    <dgm:cxn modelId="{E8D9E7A7-6DDD-4FE2-8C40-53BBA60D9AED}" type="presParOf" srcId="{6C1CB771-AB31-45E2-B9F2-CF03639BFDA6}" destId="{75F6A33C-0A2E-47A2-A98B-223CAB74590F}" srcOrd="1" destOrd="0" presId="urn:microsoft.com/office/officeart/2005/8/layout/hierarchy1"/>
    <dgm:cxn modelId="{5C1E62B9-1658-409A-9147-5751EA4A9D1F}" type="presParOf" srcId="{03DC1530-4EFF-45D7-BF46-416C7325393F}" destId="{C6F85C38-7929-41E1-8C56-01B93C272C96}" srcOrd="1" destOrd="0" presId="urn:microsoft.com/office/officeart/2005/8/layout/hierarchy1"/>
    <dgm:cxn modelId="{0B94751E-086D-4AF6-BB16-C5E3E0EA4074}" type="presParOf" srcId="{91CD1DA8-6413-48AF-B571-79FD1B0EF4F3}" destId="{A5AC7DF7-9762-4049-8B83-3F1F07C2220A}" srcOrd="2" destOrd="0" presId="urn:microsoft.com/office/officeart/2005/8/layout/hierarchy1"/>
    <dgm:cxn modelId="{D9396DA1-9316-4640-9547-76FDA98DE855}" type="presParOf" srcId="{91CD1DA8-6413-48AF-B571-79FD1B0EF4F3}" destId="{410013BD-E182-4730-AA4D-E219C9E69BC8}" srcOrd="3" destOrd="0" presId="urn:microsoft.com/office/officeart/2005/8/layout/hierarchy1"/>
    <dgm:cxn modelId="{10235670-3CF8-4E1B-9E2A-843DE811B432}" type="presParOf" srcId="{410013BD-E182-4730-AA4D-E219C9E69BC8}" destId="{13A47211-D200-4D8D-8967-32F8C3AA865F}" srcOrd="0" destOrd="0" presId="urn:microsoft.com/office/officeart/2005/8/layout/hierarchy1"/>
    <dgm:cxn modelId="{649F3565-9198-4105-B8C5-4769FE5B9434}" type="presParOf" srcId="{13A47211-D200-4D8D-8967-32F8C3AA865F}" destId="{29A2570B-C997-4C50-A5D3-3D6DE0AE9365}" srcOrd="0" destOrd="0" presId="urn:microsoft.com/office/officeart/2005/8/layout/hierarchy1"/>
    <dgm:cxn modelId="{28A654F2-53E2-4C1B-8DB4-879D79147041}" type="presParOf" srcId="{13A47211-D200-4D8D-8967-32F8C3AA865F}" destId="{EE990036-CC70-4FC9-88DA-B5639C730A54}" srcOrd="1" destOrd="0" presId="urn:microsoft.com/office/officeart/2005/8/layout/hierarchy1"/>
    <dgm:cxn modelId="{6451E5AD-3965-4E47-89C6-BA74D7CEB5F7}" type="presParOf" srcId="{410013BD-E182-4730-AA4D-E219C9E69BC8}" destId="{E5A41DAA-A2C2-491B-B750-E8E514CE0824}" srcOrd="1" destOrd="0" presId="urn:microsoft.com/office/officeart/2005/8/layout/hierarchy1"/>
    <dgm:cxn modelId="{8BBA0B12-94B7-45BF-B7F7-A0B530F6DCF7}" type="presParOf" srcId="{E6B0F5A0-266B-4ED0-AAD1-E5381256CC9B}" destId="{812BFEF9-304F-4D9B-87F2-67EE3083DA89}" srcOrd="1" destOrd="0" presId="urn:microsoft.com/office/officeart/2005/8/layout/hierarchy1"/>
    <dgm:cxn modelId="{CE269CEA-3CDE-40A3-A1CC-3DC828A5A27B}" type="presParOf" srcId="{812BFEF9-304F-4D9B-87F2-67EE3083DA89}" destId="{CB38B7FC-B4DB-4647-8A04-61FE3333E0A0}" srcOrd="0" destOrd="0" presId="urn:microsoft.com/office/officeart/2005/8/layout/hierarchy1"/>
    <dgm:cxn modelId="{48AAE22C-F9B3-436C-807D-3951F34ABAD1}" type="presParOf" srcId="{CB38B7FC-B4DB-4647-8A04-61FE3333E0A0}" destId="{4951B722-4C23-41DA-A818-FF38B2410A76}" srcOrd="0" destOrd="0" presId="urn:microsoft.com/office/officeart/2005/8/layout/hierarchy1"/>
    <dgm:cxn modelId="{64CE2F54-F13C-41DE-8BC6-35985838776B}" type="presParOf" srcId="{CB38B7FC-B4DB-4647-8A04-61FE3333E0A0}" destId="{C05DF93F-6A2E-4386-9D5D-84BB8D1CC792}" srcOrd="1" destOrd="0" presId="urn:microsoft.com/office/officeart/2005/8/layout/hierarchy1"/>
    <dgm:cxn modelId="{0C5DE799-8F38-418D-BB27-4AA6EDFA06A2}" type="presParOf" srcId="{812BFEF9-304F-4D9B-87F2-67EE3083DA89}" destId="{DE29D66E-788E-4973-946B-6F698ADFAD77}" srcOrd="1" destOrd="0" presId="urn:microsoft.com/office/officeart/2005/8/layout/hierarchy1"/>
    <dgm:cxn modelId="{FEFC2D40-8B31-4129-84BA-2F09DD8175E4}" type="presParOf" srcId="{DE29D66E-788E-4973-946B-6F698ADFAD77}" destId="{157BF3E6-1F92-4E31-8589-6836CF8063C6}" srcOrd="0" destOrd="0" presId="urn:microsoft.com/office/officeart/2005/8/layout/hierarchy1"/>
    <dgm:cxn modelId="{D5AE69A3-3F16-4051-AA91-2C7F409AA1D0}" type="presParOf" srcId="{DE29D66E-788E-4973-946B-6F698ADFAD77}" destId="{63DCC421-31AE-4741-B971-C972A6791D5D}" srcOrd="1" destOrd="0" presId="urn:microsoft.com/office/officeart/2005/8/layout/hierarchy1"/>
    <dgm:cxn modelId="{9EB6F90A-9F18-4123-8FC8-F810754229C1}" type="presParOf" srcId="{63DCC421-31AE-4741-B971-C972A6791D5D}" destId="{AE53A104-213C-445E-A3AF-B50B31B679D3}" srcOrd="0" destOrd="0" presId="urn:microsoft.com/office/officeart/2005/8/layout/hierarchy1"/>
    <dgm:cxn modelId="{7122DDDD-FD10-48AC-9182-3E957E7BD82D}" type="presParOf" srcId="{AE53A104-213C-445E-A3AF-B50B31B679D3}" destId="{2EA21037-E98E-48AB-AAA4-50791896BB39}" srcOrd="0" destOrd="0" presId="urn:microsoft.com/office/officeart/2005/8/layout/hierarchy1"/>
    <dgm:cxn modelId="{FCE6DAED-FC56-4EF7-9385-402F8C93466E}" type="presParOf" srcId="{AE53A104-213C-445E-A3AF-B50B31B679D3}" destId="{F44E3E5B-0BE3-4FAA-B15A-A30ED7ECBD55}" srcOrd="1" destOrd="0" presId="urn:microsoft.com/office/officeart/2005/8/layout/hierarchy1"/>
    <dgm:cxn modelId="{DC2C7412-41C0-49CB-B41D-038E86517990}" type="presParOf" srcId="{63DCC421-31AE-4741-B971-C972A6791D5D}" destId="{493797C9-5ED7-42F9-857C-A60CC49FBB89}" srcOrd="1" destOrd="0" presId="urn:microsoft.com/office/officeart/2005/8/layout/hierarchy1"/>
    <dgm:cxn modelId="{8900B709-13F3-4C93-98A7-B0CD0C8A7492}" type="presParOf" srcId="{493797C9-5ED7-42F9-857C-A60CC49FBB89}" destId="{94A9DFBD-7B8F-4D2C-9B12-C345A82EE2FF}" srcOrd="0" destOrd="0" presId="urn:microsoft.com/office/officeart/2005/8/layout/hierarchy1"/>
    <dgm:cxn modelId="{DC4B35EE-ECC0-4F98-B05A-31A8474DE3EB}" type="presParOf" srcId="{493797C9-5ED7-42F9-857C-A60CC49FBB89}" destId="{48C8F8AF-C99F-4089-983B-85E3A02BB803}" srcOrd="1" destOrd="0" presId="urn:microsoft.com/office/officeart/2005/8/layout/hierarchy1"/>
    <dgm:cxn modelId="{4FB826D2-CAE0-4E31-9749-ACB7CAFE81EB}" type="presParOf" srcId="{48C8F8AF-C99F-4089-983B-85E3A02BB803}" destId="{D03E7F45-1A47-4FEE-B422-C17AFA16D4F9}" srcOrd="0" destOrd="0" presId="urn:microsoft.com/office/officeart/2005/8/layout/hierarchy1"/>
    <dgm:cxn modelId="{39003A1E-DECF-467A-8C4E-A0E91C342674}" type="presParOf" srcId="{D03E7F45-1A47-4FEE-B422-C17AFA16D4F9}" destId="{CC8A98D8-B64C-4A92-90B6-19D0EDF95B18}" srcOrd="0" destOrd="0" presId="urn:microsoft.com/office/officeart/2005/8/layout/hierarchy1"/>
    <dgm:cxn modelId="{9268AD16-47DE-46ED-8A58-E92C24E4D06D}" type="presParOf" srcId="{D03E7F45-1A47-4FEE-B422-C17AFA16D4F9}" destId="{2FCC7FB4-372C-4AE7-9B44-4B12CC497BCE}" srcOrd="1" destOrd="0" presId="urn:microsoft.com/office/officeart/2005/8/layout/hierarchy1"/>
    <dgm:cxn modelId="{4F1AD17C-3D96-477F-A97B-C67B478C524E}" type="presParOf" srcId="{48C8F8AF-C99F-4089-983B-85E3A02BB803}" destId="{7F143B23-F798-4AF6-A678-25AEA912D5C7}" srcOrd="1" destOrd="0" presId="urn:microsoft.com/office/officeart/2005/8/layout/hierarchy1"/>
    <dgm:cxn modelId="{5554E57A-0D09-47C2-8DD8-38B0DF1A6979}" type="presParOf" srcId="{7F143B23-F798-4AF6-A678-25AEA912D5C7}" destId="{75E434A0-46F6-425A-829F-D5A84F3C5B3C}" srcOrd="0" destOrd="0" presId="urn:microsoft.com/office/officeart/2005/8/layout/hierarchy1"/>
    <dgm:cxn modelId="{A01FEEDE-4B15-4BB4-AFC2-C94AC842BD52}" type="presParOf" srcId="{7F143B23-F798-4AF6-A678-25AEA912D5C7}" destId="{D97302E9-AF6A-4484-AC2C-15B2283BAC9A}" srcOrd="1" destOrd="0" presId="urn:microsoft.com/office/officeart/2005/8/layout/hierarchy1"/>
    <dgm:cxn modelId="{5A28E948-C2EB-48C6-863A-CAA2600FE293}" type="presParOf" srcId="{D97302E9-AF6A-4484-AC2C-15B2283BAC9A}" destId="{741D52E3-52AC-4D9B-A5F2-4AD8FBD5BFAC}" srcOrd="0" destOrd="0" presId="urn:microsoft.com/office/officeart/2005/8/layout/hierarchy1"/>
    <dgm:cxn modelId="{1BDB6B9C-4E76-4E17-AA2F-8685EB8B341E}" type="presParOf" srcId="{741D52E3-52AC-4D9B-A5F2-4AD8FBD5BFAC}" destId="{1B4921CF-45BA-4AC1-918F-90CC251C6E8C}" srcOrd="0" destOrd="0" presId="urn:microsoft.com/office/officeart/2005/8/layout/hierarchy1"/>
    <dgm:cxn modelId="{F84A5954-763B-4CC5-90C1-36D1CC962F12}" type="presParOf" srcId="{741D52E3-52AC-4D9B-A5F2-4AD8FBD5BFAC}" destId="{7B26F622-4D9E-4875-8D12-76EEF9044A81}" srcOrd="1" destOrd="0" presId="urn:microsoft.com/office/officeart/2005/8/layout/hierarchy1"/>
    <dgm:cxn modelId="{AA2144B4-891E-4C25-B455-12DE41C1904D}" type="presParOf" srcId="{D97302E9-AF6A-4484-AC2C-15B2283BAC9A}" destId="{9F94BB94-D4C7-4A05-8700-A165246CC5D9}" srcOrd="1" destOrd="0" presId="urn:microsoft.com/office/officeart/2005/8/layout/hierarchy1"/>
    <dgm:cxn modelId="{2599BD1F-CE69-4591-977D-976BB48D9401}" type="presParOf" srcId="{9F94BB94-D4C7-4A05-8700-A165246CC5D9}" destId="{5803C082-3661-4F65-A103-46E18A997046}" srcOrd="0" destOrd="0" presId="urn:microsoft.com/office/officeart/2005/8/layout/hierarchy1"/>
    <dgm:cxn modelId="{1BAEFF9D-FA71-4FA9-AE56-190A2F831006}" type="presParOf" srcId="{9F94BB94-D4C7-4A05-8700-A165246CC5D9}" destId="{77C1EC02-9F6B-4D9D-BFED-63EC64B135E0}" srcOrd="1" destOrd="0" presId="urn:microsoft.com/office/officeart/2005/8/layout/hierarchy1"/>
    <dgm:cxn modelId="{58595450-ACE4-4D91-AB81-2BA4D8944D3C}" type="presParOf" srcId="{77C1EC02-9F6B-4D9D-BFED-63EC64B135E0}" destId="{CDC9B61E-7F73-4B2D-9A40-8EBAE88B0E7B}" srcOrd="0" destOrd="0" presId="urn:microsoft.com/office/officeart/2005/8/layout/hierarchy1"/>
    <dgm:cxn modelId="{7066AEB6-214D-4A6E-B502-55FFEB83E7B6}" type="presParOf" srcId="{CDC9B61E-7F73-4B2D-9A40-8EBAE88B0E7B}" destId="{C716D4CE-7D45-4F34-BF9B-7EE2D172EA87}" srcOrd="0" destOrd="0" presId="urn:microsoft.com/office/officeart/2005/8/layout/hierarchy1"/>
    <dgm:cxn modelId="{C093F027-4F40-4601-A2DB-0216F6482B02}" type="presParOf" srcId="{CDC9B61E-7F73-4B2D-9A40-8EBAE88B0E7B}" destId="{E0E194BD-C835-405A-90FB-066797443CB7}" srcOrd="1" destOrd="0" presId="urn:microsoft.com/office/officeart/2005/8/layout/hierarchy1"/>
    <dgm:cxn modelId="{57B68F6C-6F96-4C44-B6DE-553B089C4CE5}" type="presParOf" srcId="{77C1EC02-9F6B-4D9D-BFED-63EC64B135E0}" destId="{4395D454-2065-48CA-960B-AB15CA72453A}" srcOrd="1" destOrd="0" presId="urn:microsoft.com/office/officeart/2005/8/layout/hierarchy1"/>
    <dgm:cxn modelId="{D518E7A9-7505-4305-B74A-E1CB4F7D8729}" type="presParOf" srcId="{493797C9-5ED7-42F9-857C-A60CC49FBB89}" destId="{BFFFC46A-BFA2-4EB6-A881-8E6E1597867E}" srcOrd="2" destOrd="0" presId="urn:microsoft.com/office/officeart/2005/8/layout/hierarchy1"/>
    <dgm:cxn modelId="{FD2367B6-4548-429A-91E0-4BACCDB900D6}" type="presParOf" srcId="{493797C9-5ED7-42F9-857C-A60CC49FBB89}" destId="{8051700B-241E-48D0-89E5-73C2C09215E0}" srcOrd="3" destOrd="0" presId="urn:microsoft.com/office/officeart/2005/8/layout/hierarchy1"/>
    <dgm:cxn modelId="{6F53CA41-9A5B-42F3-B30A-61052F8A3528}" type="presParOf" srcId="{8051700B-241E-48D0-89E5-73C2C09215E0}" destId="{91B1BB5D-AF2E-4356-B051-08B0C6BF588D}" srcOrd="0" destOrd="0" presId="urn:microsoft.com/office/officeart/2005/8/layout/hierarchy1"/>
    <dgm:cxn modelId="{72187F63-F60D-4535-961B-6DBFE51E92D1}" type="presParOf" srcId="{91B1BB5D-AF2E-4356-B051-08B0C6BF588D}" destId="{242970A7-8099-4047-BCE5-61099ADA24F3}" srcOrd="0" destOrd="0" presId="urn:microsoft.com/office/officeart/2005/8/layout/hierarchy1"/>
    <dgm:cxn modelId="{54131D7B-E879-4B46-B502-9D72B49B5A2E}" type="presParOf" srcId="{91B1BB5D-AF2E-4356-B051-08B0C6BF588D}" destId="{E913AF09-B85F-42CA-942C-4E2FBA4B3632}" srcOrd="1" destOrd="0" presId="urn:microsoft.com/office/officeart/2005/8/layout/hierarchy1"/>
    <dgm:cxn modelId="{28D7486A-A932-4445-B5C4-ECC532646EE3}" type="presParOf" srcId="{8051700B-241E-48D0-89E5-73C2C09215E0}" destId="{6A093236-A208-4EFC-8520-2AFC0547441D}" srcOrd="1" destOrd="0" presId="urn:microsoft.com/office/officeart/2005/8/layout/hierarchy1"/>
    <dgm:cxn modelId="{48419963-8271-4B89-8A6E-248512EA6CAE}" type="presParOf" srcId="{6A093236-A208-4EFC-8520-2AFC0547441D}" destId="{65990F94-0A68-45CF-A6AB-0921C03F0994}" srcOrd="0" destOrd="0" presId="urn:microsoft.com/office/officeart/2005/8/layout/hierarchy1"/>
    <dgm:cxn modelId="{EFD9DE4E-4241-4679-B453-774F2F2F9D04}" type="presParOf" srcId="{6A093236-A208-4EFC-8520-2AFC0547441D}" destId="{40F2B556-BF1E-4A23-8C13-FE07976170E2}" srcOrd="1" destOrd="0" presId="urn:microsoft.com/office/officeart/2005/8/layout/hierarchy1"/>
    <dgm:cxn modelId="{79AEF20E-10EF-4798-B67C-D5393008466F}" type="presParOf" srcId="{40F2B556-BF1E-4A23-8C13-FE07976170E2}" destId="{4E18DEF8-4B92-4C58-9BB3-417DCC644016}" srcOrd="0" destOrd="0" presId="urn:microsoft.com/office/officeart/2005/8/layout/hierarchy1"/>
    <dgm:cxn modelId="{441AFADB-C083-4E6C-B06E-44A04BA75922}" type="presParOf" srcId="{4E18DEF8-4B92-4C58-9BB3-417DCC644016}" destId="{E99658C6-1AC0-4456-B426-52806E433FD2}" srcOrd="0" destOrd="0" presId="urn:microsoft.com/office/officeart/2005/8/layout/hierarchy1"/>
    <dgm:cxn modelId="{010E550B-33C1-488E-A920-2846DC16B6CE}" type="presParOf" srcId="{4E18DEF8-4B92-4C58-9BB3-417DCC644016}" destId="{D2310D07-B42E-4095-8AD9-8119B33599F4}" srcOrd="1" destOrd="0" presId="urn:microsoft.com/office/officeart/2005/8/layout/hierarchy1"/>
    <dgm:cxn modelId="{CA712695-C79B-47FB-AA52-DBB2A86E5919}" type="presParOf" srcId="{40F2B556-BF1E-4A23-8C13-FE07976170E2}" destId="{DC10C66D-D006-442D-9484-C41ABAF64070}" srcOrd="1" destOrd="0" presId="urn:microsoft.com/office/officeart/2005/8/layout/hierarchy1"/>
    <dgm:cxn modelId="{18A60DC4-BB0C-467C-9A40-ECCFE43E843B}" type="presParOf" srcId="{DC10C66D-D006-442D-9484-C41ABAF64070}" destId="{5688C1D7-C9DE-4FEE-93A9-2B48330CF07B}" srcOrd="0" destOrd="0" presId="urn:microsoft.com/office/officeart/2005/8/layout/hierarchy1"/>
    <dgm:cxn modelId="{F7FD260F-3981-49D1-B6B1-A1660BCD768A}" type="presParOf" srcId="{DC10C66D-D006-442D-9484-C41ABAF64070}" destId="{D650F29C-AEF0-4F91-89F0-B67C0DAC9FEB}" srcOrd="1" destOrd="0" presId="urn:microsoft.com/office/officeart/2005/8/layout/hierarchy1"/>
    <dgm:cxn modelId="{41EBEFA1-B9F2-45BF-9194-2C482D391125}" type="presParOf" srcId="{D650F29C-AEF0-4F91-89F0-B67C0DAC9FEB}" destId="{7A8AF7C5-A5DF-4343-92B4-3D7DA9142C3A}" srcOrd="0" destOrd="0" presId="urn:microsoft.com/office/officeart/2005/8/layout/hierarchy1"/>
    <dgm:cxn modelId="{6074B77D-CAB3-40AD-8304-1E64690012B7}" type="presParOf" srcId="{7A8AF7C5-A5DF-4343-92B4-3D7DA9142C3A}" destId="{F87E5BD4-2ABE-4BAE-BC74-F588D0239FD0}" srcOrd="0" destOrd="0" presId="urn:microsoft.com/office/officeart/2005/8/layout/hierarchy1"/>
    <dgm:cxn modelId="{31603FBA-8DFC-4EC3-B36F-BC78EB1CF1F5}" type="presParOf" srcId="{7A8AF7C5-A5DF-4343-92B4-3D7DA9142C3A}" destId="{DCD89994-0015-4AD2-9771-9AC397345EE3}" srcOrd="1" destOrd="0" presId="urn:microsoft.com/office/officeart/2005/8/layout/hierarchy1"/>
    <dgm:cxn modelId="{83656492-A8B5-4903-9FBC-803F6C674C95}" type="presParOf" srcId="{D650F29C-AEF0-4F91-89F0-B67C0DAC9FEB}" destId="{841748EC-48CC-4DF5-ADBE-703484047F3B}" srcOrd="1" destOrd="0" presId="urn:microsoft.com/office/officeart/2005/8/layout/hierarchy1"/>
    <dgm:cxn modelId="{54175DF8-9ACF-48AF-B949-D17C45207E51}" type="presParOf" srcId="{841748EC-48CC-4DF5-ADBE-703484047F3B}" destId="{16597106-69BD-4CE5-900E-DCC728D9FCC2}" srcOrd="0" destOrd="0" presId="urn:microsoft.com/office/officeart/2005/8/layout/hierarchy1"/>
    <dgm:cxn modelId="{E3D2B421-B685-46CD-A133-DCBF45F4DDF5}" type="presParOf" srcId="{841748EC-48CC-4DF5-ADBE-703484047F3B}" destId="{5B3F76C4-FDF5-4FC9-8046-FC6C5B95AC50}" srcOrd="1" destOrd="0" presId="urn:microsoft.com/office/officeart/2005/8/layout/hierarchy1"/>
    <dgm:cxn modelId="{BBA5093B-45C3-48C2-A502-9571332A94A9}" type="presParOf" srcId="{5B3F76C4-FDF5-4FC9-8046-FC6C5B95AC50}" destId="{558D299E-BBE7-419E-85D8-390487BAB333}" srcOrd="0" destOrd="0" presId="urn:microsoft.com/office/officeart/2005/8/layout/hierarchy1"/>
    <dgm:cxn modelId="{40C9EA7F-5F34-4FEB-B18A-22A1C31FE5F7}" type="presParOf" srcId="{558D299E-BBE7-419E-85D8-390487BAB333}" destId="{D9E66BA1-5443-4DBE-BFF6-99D36E20ADFB}" srcOrd="0" destOrd="0" presId="urn:microsoft.com/office/officeart/2005/8/layout/hierarchy1"/>
    <dgm:cxn modelId="{B7861C2A-AE16-4874-813E-6B136803D7B8}" type="presParOf" srcId="{558D299E-BBE7-419E-85D8-390487BAB333}" destId="{717DC8ED-DAFF-40A2-A42F-4503FC9FD752}" srcOrd="1" destOrd="0" presId="urn:microsoft.com/office/officeart/2005/8/layout/hierarchy1"/>
    <dgm:cxn modelId="{DA1B733C-CE86-46A9-99F2-CA684CB8BCA9}" type="presParOf" srcId="{5B3F76C4-FDF5-4FC9-8046-FC6C5B95AC50}" destId="{2EF47928-6B0E-44EF-A95B-459DBE2BC7F2}" srcOrd="1" destOrd="0" presId="urn:microsoft.com/office/officeart/2005/8/layout/hierarchy1"/>
    <dgm:cxn modelId="{A6AA1549-5B03-4A79-890B-AB1C0E1A85CD}" type="presParOf" srcId="{6A093236-A208-4EFC-8520-2AFC0547441D}" destId="{34C2C70A-C59B-4E17-8FE6-4053C03CE1E0}" srcOrd="2" destOrd="0" presId="urn:microsoft.com/office/officeart/2005/8/layout/hierarchy1"/>
    <dgm:cxn modelId="{9B044631-7718-40EF-9FA1-7983D3E7FA7B}" type="presParOf" srcId="{6A093236-A208-4EFC-8520-2AFC0547441D}" destId="{8C57D1D6-3151-4AA8-92BF-B0B45D5F3D27}" srcOrd="3" destOrd="0" presId="urn:microsoft.com/office/officeart/2005/8/layout/hierarchy1"/>
    <dgm:cxn modelId="{2C4D6D70-4E65-4B1F-9EC1-6E074CB209FD}" type="presParOf" srcId="{8C57D1D6-3151-4AA8-92BF-B0B45D5F3D27}" destId="{97A137A8-72CA-4C31-BA1F-4AF89FF9F47A}" srcOrd="0" destOrd="0" presId="urn:microsoft.com/office/officeart/2005/8/layout/hierarchy1"/>
    <dgm:cxn modelId="{343A0B99-87F5-4654-8BE9-AD1E7B79465E}" type="presParOf" srcId="{97A137A8-72CA-4C31-BA1F-4AF89FF9F47A}" destId="{01CC504F-B89E-4299-91A3-F3346AC9EE94}" srcOrd="0" destOrd="0" presId="urn:microsoft.com/office/officeart/2005/8/layout/hierarchy1"/>
    <dgm:cxn modelId="{D95B79A6-2F3C-4B24-A384-48B63647B05B}" type="presParOf" srcId="{97A137A8-72CA-4C31-BA1F-4AF89FF9F47A}" destId="{93E55CCE-2960-4A25-B678-6EF726FE1E5C}" srcOrd="1" destOrd="0" presId="urn:microsoft.com/office/officeart/2005/8/layout/hierarchy1"/>
    <dgm:cxn modelId="{925583C0-37F6-4C7A-AFCB-1D7E6A1B715F}" type="presParOf" srcId="{8C57D1D6-3151-4AA8-92BF-B0B45D5F3D27}" destId="{E0403AE3-5790-453B-8530-D03DE0C77551}" srcOrd="1" destOrd="0" presId="urn:microsoft.com/office/officeart/2005/8/layout/hierarchy1"/>
    <dgm:cxn modelId="{95B7FDD9-C234-4F4E-ACD4-95D3CB7C42B0}" type="presParOf" srcId="{E0403AE3-5790-453B-8530-D03DE0C77551}" destId="{E0D87655-E7C4-4F1D-9FEC-4F1CA80F69B7}" srcOrd="0" destOrd="0" presId="urn:microsoft.com/office/officeart/2005/8/layout/hierarchy1"/>
    <dgm:cxn modelId="{62678943-E17B-4156-B9A5-EEC97F702163}" type="presParOf" srcId="{E0403AE3-5790-453B-8530-D03DE0C77551}" destId="{B1083316-7660-458A-92F0-308E8AEE7AE5}" srcOrd="1" destOrd="0" presId="urn:microsoft.com/office/officeart/2005/8/layout/hierarchy1"/>
    <dgm:cxn modelId="{81F5ECDC-2979-467E-BA74-C8F33087F3BF}" type="presParOf" srcId="{B1083316-7660-458A-92F0-308E8AEE7AE5}" destId="{E2D922CD-EFD1-4317-9D9F-F7C9A2B61C78}" srcOrd="0" destOrd="0" presId="urn:microsoft.com/office/officeart/2005/8/layout/hierarchy1"/>
    <dgm:cxn modelId="{C04767E3-E0F8-412D-881F-781D8D16D23A}" type="presParOf" srcId="{E2D922CD-EFD1-4317-9D9F-F7C9A2B61C78}" destId="{CCB51AF1-F11D-403B-8162-0F8177198D17}" srcOrd="0" destOrd="0" presId="urn:microsoft.com/office/officeart/2005/8/layout/hierarchy1"/>
    <dgm:cxn modelId="{FBB223D3-4A94-42BF-B990-F69716DAEE67}" type="presParOf" srcId="{E2D922CD-EFD1-4317-9D9F-F7C9A2B61C78}" destId="{22A9E81B-D941-4475-8578-146F5601B031}" srcOrd="1" destOrd="0" presId="urn:microsoft.com/office/officeart/2005/8/layout/hierarchy1"/>
    <dgm:cxn modelId="{DDD0AEC7-3BCA-4393-BD1C-0108A61CDB33}" type="presParOf" srcId="{B1083316-7660-458A-92F0-308E8AEE7AE5}" destId="{8A6B22DE-8FD1-46E7-A93D-1A07BCC1DC4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87655-E7C4-4F1D-9FEC-4F1CA80F69B7}">
      <dsp:nvSpPr>
        <dsp:cNvPr id="0" name=""/>
        <dsp:cNvSpPr/>
      </dsp:nvSpPr>
      <dsp:spPr>
        <a:xfrm>
          <a:off x="8486901" y="3368939"/>
          <a:ext cx="91440" cy="287041"/>
        </a:xfrm>
        <a:custGeom>
          <a:avLst/>
          <a:gdLst/>
          <a:ahLst/>
          <a:cxnLst/>
          <a:rect l="0" t="0" r="0" b="0"/>
          <a:pathLst>
            <a:path>
              <a:moveTo>
                <a:pt x="45720" y="0"/>
              </a:moveTo>
              <a:lnTo>
                <a:pt x="4572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C2C70A-C59B-4E17-8FE6-4053C03CE1E0}">
      <dsp:nvSpPr>
        <dsp:cNvPr id="0" name=""/>
        <dsp:cNvSpPr/>
      </dsp:nvSpPr>
      <dsp:spPr>
        <a:xfrm>
          <a:off x="7929477" y="2455176"/>
          <a:ext cx="603143" cy="287041"/>
        </a:xfrm>
        <a:custGeom>
          <a:avLst/>
          <a:gdLst/>
          <a:ahLst/>
          <a:cxnLst/>
          <a:rect l="0" t="0" r="0" b="0"/>
          <a:pathLst>
            <a:path>
              <a:moveTo>
                <a:pt x="0" y="0"/>
              </a:moveTo>
              <a:lnTo>
                <a:pt x="0" y="195610"/>
              </a:lnTo>
              <a:lnTo>
                <a:pt x="603143" y="195610"/>
              </a:lnTo>
              <a:lnTo>
                <a:pt x="603143"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597106-69BD-4CE5-900E-DCC728D9FCC2}">
      <dsp:nvSpPr>
        <dsp:cNvPr id="0" name=""/>
        <dsp:cNvSpPr/>
      </dsp:nvSpPr>
      <dsp:spPr>
        <a:xfrm>
          <a:off x="7280613" y="4282702"/>
          <a:ext cx="91440" cy="287041"/>
        </a:xfrm>
        <a:custGeom>
          <a:avLst/>
          <a:gdLst/>
          <a:ahLst/>
          <a:cxnLst/>
          <a:rect l="0" t="0" r="0" b="0"/>
          <a:pathLst>
            <a:path>
              <a:moveTo>
                <a:pt x="45720" y="0"/>
              </a:moveTo>
              <a:lnTo>
                <a:pt x="4572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88C1D7-C9DE-4FEE-93A9-2B48330CF07B}">
      <dsp:nvSpPr>
        <dsp:cNvPr id="0" name=""/>
        <dsp:cNvSpPr/>
      </dsp:nvSpPr>
      <dsp:spPr>
        <a:xfrm>
          <a:off x="7280613" y="3368939"/>
          <a:ext cx="91440" cy="287041"/>
        </a:xfrm>
        <a:custGeom>
          <a:avLst/>
          <a:gdLst/>
          <a:ahLst/>
          <a:cxnLst/>
          <a:rect l="0" t="0" r="0" b="0"/>
          <a:pathLst>
            <a:path>
              <a:moveTo>
                <a:pt x="45720" y="0"/>
              </a:moveTo>
              <a:lnTo>
                <a:pt x="4572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990F94-0A68-45CF-A6AB-0921C03F0994}">
      <dsp:nvSpPr>
        <dsp:cNvPr id="0" name=""/>
        <dsp:cNvSpPr/>
      </dsp:nvSpPr>
      <dsp:spPr>
        <a:xfrm>
          <a:off x="7326333" y="2455176"/>
          <a:ext cx="603143" cy="287041"/>
        </a:xfrm>
        <a:custGeom>
          <a:avLst/>
          <a:gdLst/>
          <a:ahLst/>
          <a:cxnLst/>
          <a:rect l="0" t="0" r="0" b="0"/>
          <a:pathLst>
            <a:path>
              <a:moveTo>
                <a:pt x="603143" y="0"/>
              </a:moveTo>
              <a:lnTo>
                <a:pt x="603143" y="195610"/>
              </a:lnTo>
              <a:lnTo>
                <a:pt x="0" y="195610"/>
              </a:lnTo>
              <a:lnTo>
                <a:pt x="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FFC46A-BFA2-4EB6-A881-8E6E1597867E}">
      <dsp:nvSpPr>
        <dsp:cNvPr id="0" name=""/>
        <dsp:cNvSpPr/>
      </dsp:nvSpPr>
      <dsp:spPr>
        <a:xfrm>
          <a:off x="6769380" y="1541413"/>
          <a:ext cx="1160097" cy="287041"/>
        </a:xfrm>
        <a:custGeom>
          <a:avLst/>
          <a:gdLst/>
          <a:ahLst/>
          <a:cxnLst/>
          <a:rect l="0" t="0" r="0" b="0"/>
          <a:pathLst>
            <a:path>
              <a:moveTo>
                <a:pt x="0" y="0"/>
              </a:moveTo>
              <a:lnTo>
                <a:pt x="0" y="195610"/>
              </a:lnTo>
              <a:lnTo>
                <a:pt x="1160097" y="195610"/>
              </a:lnTo>
              <a:lnTo>
                <a:pt x="1160097"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03C082-3661-4F65-A103-46E18A997046}">
      <dsp:nvSpPr>
        <dsp:cNvPr id="0" name=""/>
        <dsp:cNvSpPr/>
      </dsp:nvSpPr>
      <dsp:spPr>
        <a:xfrm>
          <a:off x="5751262" y="3666374"/>
          <a:ext cx="109641" cy="287041"/>
        </a:xfrm>
        <a:custGeom>
          <a:avLst/>
          <a:gdLst/>
          <a:ahLst/>
          <a:cxnLst/>
          <a:rect l="0" t="0" r="0" b="0"/>
          <a:pathLst>
            <a:path>
              <a:moveTo>
                <a:pt x="109641" y="0"/>
              </a:moveTo>
              <a:lnTo>
                <a:pt x="109641" y="195610"/>
              </a:lnTo>
              <a:lnTo>
                <a:pt x="0" y="195610"/>
              </a:lnTo>
              <a:lnTo>
                <a:pt x="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E434A0-46F6-425A-829F-D5A84F3C5B3C}">
      <dsp:nvSpPr>
        <dsp:cNvPr id="0" name=""/>
        <dsp:cNvSpPr/>
      </dsp:nvSpPr>
      <dsp:spPr>
        <a:xfrm>
          <a:off x="5751262" y="2752612"/>
          <a:ext cx="109641" cy="287041"/>
        </a:xfrm>
        <a:custGeom>
          <a:avLst/>
          <a:gdLst/>
          <a:ahLst/>
          <a:cxnLst/>
          <a:rect l="0" t="0" r="0" b="0"/>
          <a:pathLst>
            <a:path>
              <a:moveTo>
                <a:pt x="0" y="0"/>
              </a:moveTo>
              <a:lnTo>
                <a:pt x="0" y="195610"/>
              </a:lnTo>
              <a:lnTo>
                <a:pt x="109641" y="195610"/>
              </a:lnTo>
              <a:lnTo>
                <a:pt x="109641"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A9DFBD-7B8F-4D2C-9B12-C345A82EE2FF}">
      <dsp:nvSpPr>
        <dsp:cNvPr id="0" name=""/>
        <dsp:cNvSpPr/>
      </dsp:nvSpPr>
      <dsp:spPr>
        <a:xfrm>
          <a:off x="5751262" y="1541413"/>
          <a:ext cx="1018117" cy="287041"/>
        </a:xfrm>
        <a:custGeom>
          <a:avLst/>
          <a:gdLst/>
          <a:ahLst/>
          <a:cxnLst/>
          <a:rect l="0" t="0" r="0" b="0"/>
          <a:pathLst>
            <a:path>
              <a:moveTo>
                <a:pt x="1018117" y="0"/>
              </a:moveTo>
              <a:lnTo>
                <a:pt x="1018117" y="195610"/>
              </a:lnTo>
              <a:lnTo>
                <a:pt x="0" y="195610"/>
              </a:lnTo>
              <a:lnTo>
                <a:pt x="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7BF3E6-1F92-4E31-8589-6836CF8063C6}">
      <dsp:nvSpPr>
        <dsp:cNvPr id="0" name=""/>
        <dsp:cNvSpPr/>
      </dsp:nvSpPr>
      <dsp:spPr>
        <a:xfrm>
          <a:off x="6723660" y="710967"/>
          <a:ext cx="91440" cy="203725"/>
        </a:xfrm>
        <a:custGeom>
          <a:avLst/>
          <a:gdLst/>
          <a:ahLst/>
          <a:cxnLst/>
          <a:rect l="0" t="0" r="0" b="0"/>
          <a:pathLst>
            <a:path>
              <a:moveTo>
                <a:pt x="76967" y="0"/>
              </a:moveTo>
              <a:lnTo>
                <a:pt x="76967" y="112294"/>
              </a:lnTo>
              <a:lnTo>
                <a:pt x="45720" y="112294"/>
              </a:lnTo>
              <a:lnTo>
                <a:pt x="45720" y="2037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5AC7DF7-9762-4049-8B83-3F1F07C2220A}">
      <dsp:nvSpPr>
        <dsp:cNvPr id="0" name=""/>
        <dsp:cNvSpPr/>
      </dsp:nvSpPr>
      <dsp:spPr>
        <a:xfrm>
          <a:off x="3185260" y="1541413"/>
          <a:ext cx="603143" cy="287041"/>
        </a:xfrm>
        <a:custGeom>
          <a:avLst/>
          <a:gdLst/>
          <a:ahLst/>
          <a:cxnLst/>
          <a:rect l="0" t="0" r="0" b="0"/>
          <a:pathLst>
            <a:path>
              <a:moveTo>
                <a:pt x="0" y="0"/>
              </a:moveTo>
              <a:lnTo>
                <a:pt x="0" y="195610"/>
              </a:lnTo>
              <a:lnTo>
                <a:pt x="603143" y="195610"/>
              </a:lnTo>
              <a:lnTo>
                <a:pt x="603143"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F92629-4EEE-4BF0-A819-9B8F55908EC2}">
      <dsp:nvSpPr>
        <dsp:cNvPr id="0" name=""/>
        <dsp:cNvSpPr/>
      </dsp:nvSpPr>
      <dsp:spPr>
        <a:xfrm>
          <a:off x="2194329" y="1541413"/>
          <a:ext cx="990931" cy="287041"/>
        </a:xfrm>
        <a:custGeom>
          <a:avLst/>
          <a:gdLst/>
          <a:ahLst/>
          <a:cxnLst/>
          <a:rect l="0" t="0" r="0" b="0"/>
          <a:pathLst>
            <a:path>
              <a:moveTo>
                <a:pt x="990931" y="0"/>
              </a:moveTo>
              <a:lnTo>
                <a:pt x="990931" y="195610"/>
              </a:lnTo>
              <a:lnTo>
                <a:pt x="0" y="195610"/>
              </a:lnTo>
              <a:lnTo>
                <a:pt x="0" y="28704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13534C-A463-4290-875C-B11FE65EEC08}">
      <dsp:nvSpPr>
        <dsp:cNvPr id="0" name=""/>
        <dsp:cNvSpPr/>
      </dsp:nvSpPr>
      <dsp:spPr>
        <a:xfrm>
          <a:off x="3139540" y="627650"/>
          <a:ext cx="91440" cy="287041"/>
        </a:xfrm>
        <a:custGeom>
          <a:avLst/>
          <a:gdLst/>
          <a:ahLst/>
          <a:cxnLst/>
          <a:rect l="0" t="0" r="0" b="0"/>
          <a:pathLst>
            <a:path>
              <a:moveTo>
                <a:pt x="45720" y="0"/>
              </a:moveTo>
              <a:lnTo>
                <a:pt x="45720" y="2870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4EDD2D-743A-4826-87D1-033713C7A1BE}">
      <dsp:nvSpPr>
        <dsp:cNvPr id="0" name=""/>
        <dsp:cNvSpPr/>
      </dsp:nvSpPr>
      <dsp:spPr>
        <a:xfrm>
          <a:off x="2691779" y="929"/>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3BCC2A-E10B-48A5-8985-0EDAA7208170}">
      <dsp:nvSpPr>
        <dsp:cNvPr id="0" name=""/>
        <dsp:cNvSpPr/>
      </dsp:nvSpPr>
      <dsp:spPr>
        <a:xfrm>
          <a:off x="2801441" y="105109"/>
          <a:ext cx="986962" cy="626721"/>
        </a:xfrm>
        <a:prstGeom prst="roundRect">
          <a:avLst>
            <a:gd name="adj" fmla="val 10000"/>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A. Informal</a:t>
          </a:r>
        </a:p>
      </dsp:txBody>
      <dsp:txXfrm>
        <a:off x="2819797" y="123465"/>
        <a:ext cx="950250" cy="590009"/>
      </dsp:txXfrm>
    </dsp:sp>
    <dsp:sp modelId="{9AB982EB-2BE8-4A41-9ABA-0C1E25C4BC49}">
      <dsp:nvSpPr>
        <dsp:cNvPr id="0" name=""/>
        <dsp:cNvSpPr/>
      </dsp:nvSpPr>
      <dsp:spPr>
        <a:xfrm>
          <a:off x="2691779" y="914692"/>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EF498C-1ACC-4BEC-8360-E96996A042C1}">
      <dsp:nvSpPr>
        <dsp:cNvPr id="0" name=""/>
        <dsp:cNvSpPr/>
      </dsp:nvSpPr>
      <dsp:spPr>
        <a:xfrm>
          <a:off x="2801441" y="1018871"/>
          <a:ext cx="986962" cy="626721"/>
        </a:xfrm>
        <a:prstGeom prst="roundRect">
          <a:avLst>
            <a:gd name="adj" fmla="val 10000"/>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kern="1200" dirty="0"/>
            <a:t>Facilitated discussion</a:t>
          </a:r>
        </a:p>
      </dsp:txBody>
      <dsp:txXfrm>
        <a:off x="2819797" y="1037227"/>
        <a:ext cx="950250" cy="590009"/>
      </dsp:txXfrm>
    </dsp:sp>
    <dsp:sp modelId="{B5A6EBC9-1E7A-47A7-AECB-AFD048485E22}">
      <dsp:nvSpPr>
        <dsp:cNvPr id="0" name=""/>
        <dsp:cNvSpPr/>
      </dsp:nvSpPr>
      <dsp:spPr>
        <a:xfrm>
          <a:off x="1700848" y="1828455"/>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F6A33C-0A2E-47A2-A98B-223CAB74590F}">
      <dsp:nvSpPr>
        <dsp:cNvPr id="0" name=""/>
        <dsp:cNvSpPr/>
      </dsp:nvSpPr>
      <dsp:spPr>
        <a:xfrm>
          <a:off x="1810510" y="1932634"/>
          <a:ext cx="986962" cy="626721"/>
        </a:xfrm>
        <a:prstGeom prst="roundRect">
          <a:avLst>
            <a:gd name="adj" fmla="val 10000"/>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0" kern="1200" dirty="0"/>
            <a:t>Successful resolution</a:t>
          </a:r>
        </a:p>
      </dsp:txBody>
      <dsp:txXfrm>
        <a:off x="1828866" y="1950990"/>
        <a:ext cx="950250" cy="590009"/>
      </dsp:txXfrm>
    </dsp:sp>
    <dsp:sp modelId="{29A2570B-C997-4C50-A5D3-3D6DE0AE9365}">
      <dsp:nvSpPr>
        <dsp:cNvPr id="0" name=""/>
        <dsp:cNvSpPr/>
      </dsp:nvSpPr>
      <dsp:spPr>
        <a:xfrm>
          <a:off x="2907135" y="1828455"/>
          <a:ext cx="1762537"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990036-CC70-4FC9-88DA-B5639C730A54}">
      <dsp:nvSpPr>
        <dsp:cNvPr id="0" name=""/>
        <dsp:cNvSpPr/>
      </dsp:nvSpPr>
      <dsp:spPr>
        <a:xfrm>
          <a:off x="3016798" y="1932634"/>
          <a:ext cx="1762537" cy="626721"/>
        </a:xfrm>
        <a:prstGeom prst="roundRect">
          <a:avLst>
            <a:gd name="adj" fmla="val 10000"/>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0" kern="1200" dirty="0"/>
            <a:t>Unsuccessful (may file formal complaint)</a:t>
          </a:r>
        </a:p>
      </dsp:txBody>
      <dsp:txXfrm>
        <a:off x="3035154" y="1950990"/>
        <a:ext cx="1725825" cy="590009"/>
      </dsp:txXfrm>
    </dsp:sp>
    <dsp:sp modelId="{4951B722-4C23-41DA-A818-FF38B2410A76}">
      <dsp:nvSpPr>
        <dsp:cNvPr id="0" name=""/>
        <dsp:cNvSpPr/>
      </dsp:nvSpPr>
      <dsp:spPr>
        <a:xfrm>
          <a:off x="6307146" y="84246"/>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5DF93F-6A2E-4386-9D5D-84BB8D1CC792}">
      <dsp:nvSpPr>
        <dsp:cNvPr id="0" name=""/>
        <dsp:cNvSpPr/>
      </dsp:nvSpPr>
      <dsp:spPr>
        <a:xfrm>
          <a:off x="6416808" y="188425"/>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B. Formal</a:t>
          </a:r>
        </a:p>
      </dsp:txBody>
      <dsp:txXfrm>
        <a:off x="6435164" y="206781"/>
        <a:ext cx="950250" cy="590009"/>
      </dsp:txXfrm>
    </dsp:sp>
    <dsp:sp modelId="{2EA21037-E98E-48AB-AAA4-50791896BB39}">
      <dsp:nvSpPr>
        <dsp:cNvPr id="0" name=""/>
        <dsp:cNvSpPr/>
      </dsp:nvSpPr>
      <dsp:spPr>
        <a:xfrm>
          <a:off x="6275899" y="914692"/>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4E3E5B-0BE3-4FAA-B15A-A30ED7ECBD55}">
      <dsp:nvSpPr>
        <dsp:cNvPr id="0" name=""/>
        <dsp:cNvSpPr/>
      </dsp:nvSpPr>
      <dsp:spPr>
        <a:xfrm>
          <a:off x="6385561" y="1018871"/>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kern="1200" dirty="0"/>
            <a:t>Triage</a:t>
          </a:r>
        </a:p>
      </dsp:txBody>
      <dsp:txXfrm>
        <a:off x="6403917" y="1037227"/>
        <a:ext cx="950250" cy="590009"/>
      </dsp:txXfrm>
    </dsp:sp>
    <dsp:sp modelId="{CC8A98D8-B64C-4A92-90B6-19D0EDF95B18}">
      <dsp:nvSpPr>
        <dsp:cNvPr id="0" name=""/>
        <dsp:cNvSpPr/>
      </dsp:nvSpPr>
      <dsp:spPr>
        <a:xfrm>
          <a:off x="4888997" y="1828455"/>
          <a:ext cx="1724529" cy="9241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CC7FB4-372C-4AE7-9B44-4B12CC497BCE}">
      <dsp:nvSpPr>
        <dsp:cNvPr id="0" name=""/>
        <dsp:cNvSpPr/>
      </dsp:nvSpPr>
      <dsp:spPr>
        <a:xfrm>
          <a:off x="4998660" y="1932634"/>
          <a:ext cx="1724529" cy="9241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CA" sz="800" kern="1200" dirty="0"/>
            <a:t>No jurisdiction</a:t>
          </a:r>
        </a:p>
        <a:p>
          <a:pPr marL="0" lvl="0" indent="0" algn="ctr" defTabSz="355600">
            <a:lnSpc>
              <a:spcPct val="90000"/>
            </a:lnSpc>
            <a:spcBef>
              <a:spcPct val="0"/>
            </a:spcBef>
            <a:spcAft>
              <a:spcPct val="35000"/>
            </a:spcAft>
            <a:buNone/>
          </a:pPr>
          <a:r>
            <a:rPr lang="en-CA" sz="800" kern="1200" dirty="0"/>
            <a:t>Out of time</a:t>
          </a:r>
        </a:p>
        <a:p>
          <a:pPr marL="0" lvl="0" indent="0" algn="ctr" defTabSz="355600">
            <a:lnSpc>
              <a:spcPct val="90000"/>
            </a:lnSpc>
            <a:spcBef>
              <a:spcPct val="0"/>
            </a:spcBef>
            <a:spcAft>
              <a:spcPct val="35000"/>
            </a:spcAft>
            <a:buNone/>
          </a:pPr>
          <a:r>
            <a:rPr lang="en-CA" sz="800" kern="1200" dirty="0"/>
            <a:t>Frivolous</a:t>
          </a:r>
        </a:p>
        <a:p>
          <a:pPr marL="0" lvl="0" indent="0" algn="ctr" defTabSz="355600">
            <a:lnSpc>
              <a:spcPct val="90000"/>
            </a:lnSpc>
            <a:spcBef>
              <a:spcPct val="0"/>
            </a:spcBef>
            <a:spcAft>
              <a:spcPct val="35000"/>
            </a:spcAft>
            <a:buNone/>
          </a:pPr>
          <a:r>
            <a:rPr lang="en-CA" sz="800" kern="1200" dirty="0"/>
            <a:t>No useful purpose</a:t>
          </a:r>
        </a:p>
        <a:p>
          <a:pPr marL="0" lvl="0" indent="0" algn="ctr" defTabSz="355600">
            <a:lnSpc>
              <a:spcPct val="90000"/>
            </a:lnSpc>
            <a:spcBef>
              <a:spcPct val="0"/>
            </a:spcBef>
            <a:spcAft>
              <a:spcPct val="35000"/>
            </a:spcAft>
            <a:buNone/>
          </a:pPr>
          <a:r>
            <a:rPr lang="en-CA" sz="800" kern="1200" dirty="0"/>
            <a:t>Matter already pending</a:t>
          </a:r>
        </a:p>
      </dsp:txBody>
      <dsp:txXfrm>
        <a:off x="5025728" y="1959702"/>
        <a:ext cx="1670393" cy="870020"/>
      </dsp:txXfrm>
    </dsp:sp>
    <dsp:sp modelId="{1B4921CF-45BA-4AC1-918F-90CC251C6E8C}">
      <dsp:nvSpPr>
        <dsp:cNvPr id="0" name=""/>
        <dsp:cNvSpPr/>
      </dsp:nvSpPr>
      <dsp:spPr>
        <a:xfrm>
          <a:off x="5143392" y="3039653"/>
          <a:ext cx="1435023"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26F622-4D9E-4875-8D12-76EEF9044A81}">
      <dsp:nvSpPr>
        <dsp:cNvPr id="0" name=""/>
        <dsp:cNvSpPr/>
      </dsp:nvSpPr>
      <dsp:spPr>
        <a:xfrm>
          <a:off x="5253054" y="3143833"/>
          <a:ext cx="1435023"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No investigation</a:t>
          </a:r>
        </a:p>
      </dsp:txBody>
      <dsp:txXfrm>
        <a:off x="5271410" y="3162189"/>
        <a:ext cx="1398311" cy="590009"/>
      </dsp:txXfrm>
    </dsp:sp>
    <dsp:sp modelId="{C716D4CE-7D45-4F34-BF9B-7EE2D172EA87}">
      <dsp:nvSpPr>
        <dsp:cNvPr id="0" name=""/>
        <dsp:cNvSpPr/>
      </dsp:nvSpPr>
      <dsp:spPr>
        <a:xfrm>
          <a:off x="5257781" y="3953416"/>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E194BD-C835-405A-90FB-066797443CB7}">
      <dsp:nvSpPr>
        <dsp:cNvPr id="0" name=""/>
        <dsp:cNvSpPr/>
      </dsp:nvSpPr>
      <dsp:spPr>
        <a:xfrm>
          <a:off x="5367443" y="4057595"/>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kern="1200" dirty="0"/>
            <a:t>Dismissal letter</a:t>
          </a:r>
        </a:p>
      </dsp:txBody>
      <dsp:txXfrm>
        <a:off x="5385799" y="4075951"/>
        <a:ext cx="950250" cy="590009"/>
      </dsp:txXfrm>
    </dsp:sp>
    <dsp:sp modelId="{242970A7-8099-4047-BCE5-61099ADA24F3}">
      <dsp:nvSpPr>
        <dsp:cNvPr id="0" name=""/>
        <dsp:cNvSpPr/>
      </dsp:nvSpPr>
      <dsp:spPr>
        <a:xfrm>
          <a:off x="7209192" y="1828455"/>
          <a:ext cx="1440570"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13AF09-B85F-42CA-942C-4E2FBA4B3632}">
      <dsp:nvSpPr>
        <dsp:cNvPr id="0" name=""/>
        <dsp:cNvSpPr/>
      </dsp:nvSpPr>
      <dsp:spPr>
        <a:xfrm>
          <a:off x="7318854" y="1932634"/>
          <a:ext cx="1440570"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Investigation</a:t>
          </a:r>
        </a:p>
      </dsp:txBody>
      <dsp:txXfrm>
        <a:off x="7337210" y="1950990"/>
        <a:ext cx="1403858" cy="590009"/>
      </dsp:txXfrm>
    </dsp:sp>
    <dsp:sp modelId="{E99658C6-1AC0-4456-B426-52806E433FD2}">
      <dsp:nvSpPr>
        <dsp:cNvPr id="0" name=""/>
        <dsp:cNvSpPr/>
      </dsp:nvSpPr>
      <dsp:spPr>
        <a:xfrm>
          <a:off x="6832852" y="2742218"/>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310D07-B42E-4095-8AD9-8119B33599F4}">
      <dsp:nvSpPr>
        <dsp:cNvPr id="0" name=""/>
        <dsp:cNvSpPr/>
      </dsp:nvSpPr>
      <dsp:spPr>
        <a:xfrm>
          <a:off x="6942514" y="2846397"/>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Breach</a:t>
          </a:r>
        </a:p>
      </dsp:txBody>
      <dsp:txXfrm>
        <a:off x="6960870" y="2864753"/>
        <a:ext cx="950250" cy="590009"/>
      </dsp:txXfrm>
    </dsp:sp>
    <dsp:sp modelId="{F87E5BD4-2ABE-4BAE-BC74-F588D0239FD0}">
      <dsp:nvSpPr>
        <dsp:cNvPr id="0" name=""/>
        <dsp:cNvSpPr/>
      </dsp:nvSpPr>
      <dsp:spPr>
        <a:xfrm>
          <a:off x="6832852" y="3655980"/>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D89994-0015-4AD2-9771-9AC397345EE3}">
      <dsp:nvSpPr>
        <dsp:cNvPr id="0" name=""/>
        <dsp:cNvSpPr/>
      </dsp:nvSpPr>
      <dsp:spPr>
        <a:xfrm>
          <a:off x="6942514" y="3760160"/>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0" kern="1200" dirty="0"/>
            <a:t>Report (to council)</a:t>
          </a:r>
        </a:p>
      </dsp:txBody>
      <dsp:txXfrm>
        <a:off x="6960870" y="3778516"/>
        <a:ext cx="950250" cy="590009"/>
      </dsp:txXfrm>
    </dsp:sp>
    <dsp:sp modelId="{D9E66BA1-5443-4DBE-BFF6-99D36E20ADFB}">
      <dsp:nvSpPr>
        <dsp:cNvPr id="0" name=""/>
        <dsp:cNvSpPr/>
      </dsp:nvSpPr>
      <dsp:spPr>
        <a:xfrm>
          <a:off x="6832852" y="4569743"/>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7DC8ED-DAFF-40A2-A42F-4503FC9FD752}">
      <dsp:nvSpPr>
        <dsp:cNvPr id="0" name=""/>
        <dsp:cNvSpPr/>
      </dsp:nvSpPr>
      <dsp:spPr>
        <a:xfrm>
          <a:off x="6942514" y="4673923"/>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0" kern="1200" dirty="0"/>
            <a:t>Council deliberates on sanctions</a:t>
          </a:r>
        </a:p>
      </dsp:txBody>
      <dsp:txXfrm>
        <a:off x="6960870" y="4692279"/>
        <a:ext cx="950250" cy="590009"/>
      </dsp:txXfrm>
    </dsp:sp>
    <dsp:sp modelId="{01CC504F-B89E-4299-91A3-F3346AC9EE94}">
      <dsp:nvSpPr>
        <dsp:cNvPr id="0" name=""/>
        <dsp:cNvSpPr/>
      </dsp:nvSpPr>
      <dsp:spPr>
        <a:xfrm>
          <a:off x="8039139" y="2742218"/>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E55CCE-2960-4A25-B678-6EF726FE1E5C}">
      <dsp:nvSpPr>
        <dsp:cNvPr id="0" name=""/>
        <dsp:cNvSpPr/>
      </dsp:nvSpPr>
      <dsp:spPr>
        <a:xfrm>
          <a:off x="8148802" y="2846397"/>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b="1" kern="1200" dirty="0"/>
            <a:t>No Breach</a:t>
          </a:r>
        </a:p>
      </dsp:txBody>
      <dsp:txXfrm>
        <a:off x="8167158" y="2864753"/>
        <a:ext cx="950250" cy="590009"/>
      </dsp:txXfrm>
    </dsp:sp>
    <dsp:sp modelId="{CCB51AF1-F11D-403B-8162-0F8177198D17}">
      <dsp:nvSpPr>
        <dsp:cNvPr id="0" name=""/>
        <dsp:cNvSpPr/>
      </dsp:nvSpPr>
      <dsp:spPr>
        <a:xfrm>
          <a:off x="8039139" y="3655980"/>
          <a:ext cx="986962" cy="6267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A9E81B-D941-4475-8578-146F5601B031}">
      <dsp:nvSpPr>
        <dsp:cNvPr id="0" name=""/>
        <dsp:cNvSpPr/>
      </dsp:nvSpPr>
      <dsp:spPr>
        <a:xfrm>
          <a:off x="8148802" y="3760160"/>
          <a:ext cx="986962" cy="62672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CA" sz="1000" kern="1200" dirty="0"/>
            <a:t>Report (only to the parties)</a:t>
          </a:r>
        </a:p>
      </dsp:txBody>
      <dsp:txXfrm>
        <a:off x="8167158" y="3778516"/>
        <a:ext cx="950250" cy="5900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AC74A-664E-43D3-859E-B35855730DBB}"/>
              </a:ext>
            </a:extLst>
          </p:cNvPr>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dirty="0"/>
          </a:p>
        </p:txBody>
      </p:sp>
      <p:sp>
        <p:nvSpPr>
          <p:cNvPr id="3" name="Date Placeholder 2">
            <a:extLst>
              <a:ext uri="{FF2B5EF4-FFF2-40B4-BE49-F238E27FC236}">
                <a16:creationId xmlns:a16="http://schemas.microsoft.com/office/drawing/2014/main" id="{2710C658-31F9-4A67-8267-E3463B262A30}"/>
              </a:ext>
            </a:extLst>
          </p:cNvPr>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300"/>
            </a:lvl1pPr>
          </a:lstStyle>
          <a:p>
            <a:fld id="{23AD794A-17F4-48F7-A14F-39DCAE091952}" type="datetimeFigureOut">
              <a:rPr lang="en-US" smtClean="0"/>
              <a:t>11/8/2023</a:t>
            </a:fld>
            <a:endParaRPr lang="en-US" dirty="0"/>
          </a:p>
        </p:txBody>
      </p:sp>
      <p:sp>
        <p:nvSpPr>
          <p:cNvPr id="4" name="Footer Placeholder 3">
            <a:extLst>
              <a:ext uri="{FF2B5EF4-FFF2-40B4-BE49-F238E27FC236}">
                <a16:creationId xmlns:a16="http://schemas.microsoft.com/office/drawing/2014/main" id="{CD7BBBF1-3A7A-4F4B-8592-578ABE65B71F}"/>
              </a:ext>
            </a:extLst>
          </p:cNvPr>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CA02F046-B531-4374-9A89-AC21BCA06E1B}"/>
              </a:ext>
            </a:extLst>
          </p:cNvPr>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300"/>
            </a:lvl1pPr>
          </a:lstStyle>
          <a:p>
            <a:fld id="{7D2DFAA7-D3C3-4D01-9299-453E25D16D4E}" type="slidenum">
              <a:rPr lang="en-US" smtClean="0"/>
              <a:t>‹#›</a:t>
            </a:fld>
            <a:endParaRPr lang="en-US" dirty="0"/>
          </a:p>
        </p:txBody>
      </p:sp>
    </p:spTree>
    <p:extLst>
      <p:ext uri="{BB962C8B-B14F-4D97-AF65-F5344CB8AC3E}">
        <p14:creationId xmlns:p14="http://schemas.microsoft.com/office/powerpoint/2010/main" val="900527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594C6A87-CC60-415C-BFEE-13D1CAD6861A}" type="datetimeFigureOut">
              <a:rPr lang="en-US" smtClean="0"/>
              <a:t>11/8/2023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6DC51814-3B91-4036-94D2-3977634EE214}" type="slidenum">
              <a:rPr lang="en-US" smtClean="0"/>
              <a:t>‹#›</a:t>
            </a:fld>
            <a:endParaRPr lang="en-US" dirty="0"/>
          </a:p>
        </p:txBody>
      </p:sp>
    </p:spTree>
    <p:extLst>
      <p:ext uri="{BB962C8B-B14F-4D97-AF65-F5344CB8AC3E}">
        <p14:creationId xmlns:p14="http://schemas.microsoft.com/office/powerpoint/2010/main" val="1300625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0" y="0"/>
            <a:ext cx="12192000" cy="4448175"/>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10" name="Rectangle 9">
            <a:extLst>
              <a:ext uri="{FF2B5EF4-FFF2-40B4-BE49-F238E27FC236}">
                <a16:creationId xmlns:a16="http://schemas.microsoft.com/office/drawing/2014/main" id="{F04A5F51-C7E6-44CC-ADF3-1C83AA35D0DC}"/>
              </a:ext>
            </a:extLst>
          </p:cNvPr>
          <p:cNvSpPr/>
          <p:nvPr userDrawn="1"/>
        </p:nvSpPr>
        <p:spPr>
          <a:xfrm>
            <a:off x="0" y="4448175"/>
            <a:ext cx="12192000" cy="240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p:nvPr>
        </p:nvSpPr>
        <p:spPr>
          <a:xfrm>
            <a:off x="371475" y="4551363"/>
            <a:ext cx="11520488" cy="1176337"/>
          </a:xfrm>
        </p:spPr>
        <p:txBody>
          <a:bodyPr anchor="ctr"/>
          <a:lstStyle>
            <a:lvl1pPr algn="ctr">
              <a:defRPr sz="60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p:ph type="subTitle" idx="1"/>
          </p:nvPr>
        </p:nvSpPr>
        <p:spPr>
          <a:xfrm>
            <a:off x="371475" y="5830888"/>
            <a:ext cx="11520488" cy="5508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69481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371476" y="476250"/>
            <a:ext cx="5165724" cy="2557463"/>
          </a:xfrm>
        </p:spPr>
        <p:txBody>
          <a:bodyPr anchor="ctr">
            <a:noAutofit/>
          </a:bodyPr>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6096000" y="476250"/>
            <a:ext cx="5795963" cy="2557463"/>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13" name="Picture Placeholder 6">
            <a:extLst>
              <a:ext uri="{FF2B5EF4-FFF2-40B4-BE49-F238E27FC236}">
                <a16:creationId xmlns:a16="http://schemas.microsoft.com/office/drawing/2014/main" id="{9303FD92-1AC4-4708-B13E-C97E00210D2E}"/>
              </a:ext>
            </a:extLst>
          </p:cNvPr>
          <p:cNvSpPr>
            <a:spLocks noGrp="1"/>
          </p:cNvSpPr>
          <p:nvPr>
            <p:ph type="pic" sz="quarter" idx="13"/>
          </p:nvPr>
        </p:nvSpPr>
        <p:spPr>
          <a:xfrm>
            <a:off x="371476" y="3233941"/>
            <a:ext cx="11520486" cy="2966833"/>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1" name="Rectangle 10">
            <a:extLst>
              <a:ext uri="{FF2B5EF4-FFF2-40B4-BE49-F238E27FC236}">
                <a16:creationId xmlns:a16="http://schemas.microsoft.com/office/drawing/2014/main" id="{0E4979D5-6F1E-40A2-9A8E-8C5AE1AA3B62}"/>
              </a:ext>
            </a:extLst>
          </p:cNvPr>
          <p:cNvSpPr/>
          <p:nvPr userDrawn="1"/>
        </p:nvSpPr>
        <p:spPr>
          <a:xfrm>
            <a:off x="0" y="476250"/>
            <a:ext cx="165100" cy="25574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387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E4979D5-6F1E-40A2-9A8E-8C5AE1AA3B62}"/>
              </a:ext>
            </a:extLst>
          </p:cNvPr>
          <p:cNvSpPr/>
          <p:nvPr userDrawn="1"/>
        </p:nvSpPr>
        <p:spPr>
          <a:xfrm>
            <a:off x="0" y="0"/>
            <a:ext cx="513805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6619197" y="1296176"/>
            <a:ext cx="5272764" cy="1551573"/>
          </a:xfrm>
        </p:spPr>
        <p:txBody>
          <a:bodyPr anchor="b">
            <a:no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6619198" y="3073967"/>
            <a:ext cx="5272764" cy="2557463"/>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13" name="Picture Placeholder 6">
            <a:extLst>
              <a:ext uri="{FF2B5EF4-FFF2-40B4-BE49-F238E27FC236}">
                <a16:creationId xmlns:a16="http://schemas.microsoft.com/office/drawing/2014/main" id="{9303FD92-1AC4-4708-B13E-C97E00210D2E}"/>
              </a:ext>
            </a:extLst>
          </p:cNvPr>
          <p:cNvSpPr>
            <a:spLocks noGrp="1"/>
          </p:cNvSpPr>
          <p:nvPr>
            <p:ph type="pic" sz="quarter" idx="13"/>
          </p:nvPr>
        </p:nvSpPr>
        <p:spPr>
          <a:xfrm>
            <a:off x="1117601" y="1016000"/>
            <a:ext cx="5138058" cy="49784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4" name="Rectangle 3">
            <a:extLst>
              <a:ext uri="{FF2B5EF4-FFF2-40B4-BE49-F238E27FC236}">
                <a16:creationId xmlns:a16="http://schemas.microsoft.com/office/drawing/2014/main" id="{7306EB3B-6A54-45E7-B23D-F9515CC15D12}"/>
              </a:ext>
            </a:extLst>
          </p:cNvPr>
          <p:cNvSpPr/>
          <p:nvPr userDrawn="1"/>
        </p:nvSpPr>
        <p:spPr>
          <a:xfrm>
            <a:off x="0" y="5994400"/>
            <a:ext cx="4093029" cy="8636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7E110354-15BA-4B22-B7CF-3D5BFA5C722D}"/>
              </a:ext>
            </a:extLst>
          </p:cNvPr>
          <p:cNvSpPr/>
          <p:nvPr userDrawn="1"/>
        </p:nvSpPr>
        <p:spPr>
          <a:xfrm>
            <a:off x="2162630" y="873210"/>
            <a:ext cx="4093029" cy="1385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51357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371475" y="1783831"/>
            <a:ext cx="3111954" cy="3290338"/>
          </a:xfrm>
        </p:spPr>
        <p:txBody>
          <a:bodyPr anchor="ctr">
            <a:no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7489370" y="1783832"/>
            <a:ext cx="4402592" cy="3290338"/>
          </a:xfrm>
        </p:spPr>
        <p:txBody>
          <a:bodyPr anchor="ct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13" name="Picture Placeholder 6">
            <a:extLst>
              <a:ext uri="{FF2B5EF4-FFF2-40B4-BE49-F238E27FC236}">
                <a16:creationId xmlns:a16="http://schemas.microsoft.com/office/drawing/2014/main" id="{9303FD92-1AC4-4708-B13E-C97E00210D2E}"/>
              </a:ext>
            </a:extLst>
          </p:cNvPr>
          <p:cNvSpPr>
            <a:spLocks noGrp="1"/>
          </p:cNvSpPr>
          <p:nvPr>
            <p:ph type="pic" sz="quarter" idx="13"/>
          </p:nvPr>
        </p:nvSpPr>
        <p:spPr>
          <a:xfrm>
            <a:off x="3672114" y="0"/>
            <a:ext cx="3628571" cy="68580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5" name="Rectangle 4">
            <a:extLst>
              <a:ext uri="{FF2B5EF4-FFF2-40B4-BE49-F238E27FC236}">
                <a16:creationId xmlns:a16="http://schemas.microsoft.com/office/drawing/2014/main" id="{8E16C293-C1E0-4EA5-BDE5-D226D72FC08B}"/>
              </a:ext>
            </a:extLst>
          </p:cNvPr>
          <p:cNvSpPr/>
          <p:nvPr userDrawn="1"/>
        </p:nvSpPr>
        <p:spPr>
          <a:xfrm>
            <a:off x="371475" y="5297714"/>
            <a:ext cx="3111954" cy="156028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C770C08-8FFF-4293-8E7D-DBFEE4E3E443}"/>
              </a:ext>
            </a:extLst>
          </p:cNvPr>
          <p:cNvSpPr/>
          <p:nvPr userDrawn="1"/>
        </p:nvSpPr>
        <p:spPr>
          <a:xfrm>
            <a:off x="7489370" y="0"/>
            <a:ext cx="4402593" cy="156028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1462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4F93C6CC-9D8D-4981-8106-72C617756BD8}"/>
              </a:ext>
            </a:extLst>
          </p:cNvPr>
          <p:cNvSpPr/>
          <p:nvPr userDrawn="1"/>
        </p:nvSpPr>
        <p:spPr>
          <a:xfrm>
            <a:off x="0" y="1389743"/>
            <a:ext cx="12192000" cy="40785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2FFEDF-1F62-45E5-8000-9689D9DFC4D1}"/>
              </a:ext>
            </a:extLst>
          </p:cNvPr>
          <p:cNvSpPr>
            <a:spLocks noGrp="1"/>
          </p:cNvSpPr>
          <p:nvPr>
            <p:ph type="title"/>
          </p:nvPr>
        </p:nvSpPr>
        <p:spPr>
          <a:xfrm>
            <a:off x="831850" y="2331584"/>
            <a:ext cx="10515600" cy="1500187"/>
          </a:xfrm>
        </p:spPr>
        <p:txBody>
          <a:bodyPr anchor="ctr"/>
          <a:lstStyle>
            <a:lvl1pPr>
              <a:defRPr sz="60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F2E6F7-3BE5-4484-A73E-3EFDB7348BB5}"/>
              </a:ext>
            </a:extLst>
          </p:cNvPr>
          <p:cNvSpPr>
            <a:spLocks noGrp="1"/>
          </p:cNvSpPr>
          <p:nvPr>
            <p:ph type="body" idx="1"/>
          </p:nvPr>
        </p:nvSpPr>
        <p:spPr>
          <a:xfrm>
            <a:off x="831850" y="3968071"/>
            <a:ext cx="10515600" cy="805542"/>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9" name="Rectangle 8">
            <a:extLst>
              <a:ext uri="{FF2B5EF4-FFF2-40B4-BE49-F238E27FC236}">
                <a16:creationId xmlns:a16="http://schemas.microsoft.com/office/drawing/2014/main" id="{919AEFA0-9379-4E32-9D66-976465036916}"/>
              </a:ext>
            </a:extLst>
          </p:cNvPr>
          <p:cNvSpPr/>
          <p:nvPr userDrawn="1"/>
        </p:nvSpPr>
        <p:spPr>
          <a:xfrm>
            <a:off x="371475" y="580571"/>
            <a:ext cx="1573439" cy="150018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4FFB43B-30D9-4055-B912-4E3C85B03657}"/>
              </a:ext>
            </a:extLst>
          </p:cNvPr>
          <p:cNvSpPr/>
          <p:nvPr userDrawn="1"/>
        </p:nvSpPr>
        <p:spPr>
          <a:xfrm>
            <a:off x="7097486" y="5105274"/>
            <a:ext cx="4794477" cy="72596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28814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Rectangle 7">
            <a:extLst>
              <a:ext uri="{FF2B5EF4-FFF2-40B4-BE49-F238E27FC236}">
                <a16:creationId xmlns:a16="http://schemas.microsoft.com/office/drawing/2014/main" id="{4F93C6CC-9D8D-4981-8106-72C617756BD8}"/>
              </a:ext>
            </a:extLst>
          </p:cNvPr>
          <p:cNvSpPr/>
          <p:nvPr userDrawn="1"/>
        </p:nvSpPr>
        <p:spPr>
          <a:xfrm>
            <a:off x="0" y="0"/>
            <a:ext cx="6096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Picture Placeholder 6">
            <a:extLst>
              <a:ext uri="{FF2B5EF4-FFF2-40B4-BE49-F238E27FC236}">
                <a16:creationId xmlns:a16="http://schemas.microsoft.com/office/drawing/2014/main" id="{391EAACA-1322-4E60-917E-C7408F539D5D}"/>
              </a:ext>
            </a:extLst>
          </p:cNvPr>
          <p:cNvSpPr>
            <a:spLocks noGrp="1"/>
          </p:cNvSpPr>
          <p:nvPr>
            <p:ph type="pic" sz="quarter" idx="13"/>
          </p:nvPr>
        </p:nvSpPr>
        <p:spPr>
          <a:xfrm>
            <a:off x="371476" y="260350"/>
            <a:ext cx="11520488" cy="6009821"/>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2" name="Title 1">
            <a:extLst>
              <a:ext uri="{FF2B5EF4-FFF2-40B4-BE49-F238E27FC236}">
                <a16:creationId xmlns:a16="http://schemas.microsoft.com/office/drawing/2014/main" id="{4C2FFEDF-1F62-45E5-8000-9689D9DFC4D1}"/>
              </a:ext>
            </a:extLst>
          </p:cNvPr>
          <p:cNvSpPr>
            <a:spLocks noGrp="1"/>
          </p:cNvSpPr>
          <p:nvPr>
            <p:ph type="title"/>
          </p:nvPr>
        </p:nvSpPr>
        <p:spPr>
          <a:xfrm>
            <a:off x="1174750" y="3957831"/>
            <a:ext cx="9620250" cy="1500187"/>
          </a:xfrm>
        </p:spPr>
        <p:txBody>
          <a:bodyPr anchor="ctr"/>
          <a:lstStyle>
            <a:lvl1pPr>
              <a:defRPr sz="6000">
                <a:solidFill>
                  <a:schemeClr val="bg1"/>
                </a:solidFill>
              </a:defRPr>
            </a:lvl1pPr>
          </a:lstStyle>
          <a:p>
            <a:r>
              <a:rPr lang="en-US" noProof="0"/>
              <a:t>Click to edit Master title style</a:t>
            </a:r>
            <a:endParaRPr lang="en-US" noProof="0" dirty="0"/>
          </a:p>
        </p:txBody>
      </p:sp>
      <p:sp>
        <p:nvSpPr>
          <p:cNvPr id="6" name="Slide Number Placeholder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12" name="Freeform: Shape 11">
            <a:extLst>
              <a:ext uri="{FF2B5EF4-FFF2-40B4-BE49-F238E27FC236}">
                <a16:creationId xmlns:a16="http://schemas.microsoft.com/office/drawing/2014/main" id="{43296215-27AE-462B-9127-E1C932633896}"/>
              </a:ext>
            </a:extLst>
          </p:cNvPr>
          <p:cNvSpPr/>
          <p:nvPr userDrawn="1"/>
        </p:nvSpPr>
        <p:spPr>
          <a:xfrm>
            <a:off x="1093471" y="3843394"/>
            <a:ext cx="1722120" cy="1729060"/>
          </a:xfrm>
          <a:custGeom>
            <a:avLst/>
            <a:gdLst>
              <a:gd name="connsiteX0" fmla="*/ 0 w 2730500"/>
              <a:gd name="connsiteY0" fmla="*/ 0 h 2730500"/>
              <a:gd name="connsiteX1" fmla="*/ 2730500 w 2730500"/>
              <a:gd name="connsiteY1" fmla="*/ 0 h 2730500"/>
              <a:gd name="connsiteX2" fmla="*/ 2730500 w 2730500"/>
              <a:gd name="connsiteY2" fmla="*/ 672834 h 2730500"/>
              <a:gd name="connsiteX3" fmla="*/ 2606675 w 2730500"/>
              <a:gd name="connsiteY3" fmla="*/ 672834 h 2730500"/>
              <a:gd name="connsiteX4" fmla="*/ 2606675 w 2730500"/>
              <a:gd name="connsiteY4" fmla="*/ 116870 h 2730500"/>
              <a:gd name="connsiteX5" fmla="*/ 123826 w 2730500"/>
              <a:gd name="connsiteY5" fmla="*/ 116870 h 2730500"/>
              <a:gd name="connsiteX6" fmla="*/ 123826 w 2730500"/>
              <a:gd name="connsiteY6" fmla="*/ 2613630 h 2730500"/>
              <a:gd name="connsiteX7" fmla="*/ 2606675 w 2730500"/>
              <a:gd name="connsiteY7" fmla="*/ 2613630 h 2730500"/>
              <a:gd name="connsiteX8" fmla="*/ 2606675 w 2730500"/>
              <a:gd name="connsiteY8" fmla="*/ 2066205 h 2730500"/>
              <a:gd name="connsiteX9" fmla="*/ 2730500 w 2730500"/>
              <a:gd name="connsiteY9" fmla="*/ 2066205 h 2730500"/>
              <a:gd name="connsiteX10" fmla="*/ 2730500 w 2730500"/>
              <a:gd name="connsiteY10" fmla="*/ 2730500 h 2730500"/>
              <a:gd name="connsiteX11" fmla="*/ 0 w 2730500"/>
              <a:gd name="connsiteY11" fmla="*/ 2730500 h 273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30500" h="2730500">
                <a:moveTo>
                  <a:pt x="0" y="0"/>
                </a:moveTo>
                <a:lnTo>
                  <a:pt x="2730500" y="0"/>
                </a:lnTo>
                <a:lnTo>
                  <a:pt x="2730500" y="672834"/>
                </a:lnTo>
                <a:lnTo>
                  <a:pt x="2606675" y="672834"/>
                </a:lnTo>
                <a:lnTo>
                  <a:pt x="2606675" y="116870"/>
                </a:lnTo>
                <a:lnTo>
                  <a:pt x="123826" y="116870"/>
                </a:lnTo>
                <a:lnTo>
                  <a:pt x="123826" y="2613630"/>
                </a:lnTo>
                <a:lnTo>
                  <a:pt x="2606675" y="2613630"/>
                </a:lnTo>
                <a:lnTo>
                  <a:pt x="2606675" y="2066205"/>
                </a:lnTo>
                <a:lnTo>
                  <a:pt x="2730500" y="2066205"/>
                </a:lnTo>
                <a:lnTo>
                  <a:pt x="2730500" y="2730500"/>
                </a:lnTo>
                <a:lnTo>
                  <a:pt x="0" y="27305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27479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Picture Placeholder 32">
            <a:extLst>
              <a:ext uri="{FF2B5EF4-FFF2-40B4-BE49-F238E27FC236}">
                <a16:creationId xmlns:a16="http://schemas.microsoft.com/office/drawing/2014/main" id="{2DB7CFEB-6952-4BC3-B9E0-0C382490F9E6}"/>
              </a:ext>
            </a:extLst>
          </p:cNvPr>
          <p:cNvSpPr>
            <a:spLocks noGrp="1"/>
          </p:cNvSpPr>
          <p:nvPr>
            <p:ph type="pic" sz="quarter" idx="13"/>
          </p:nvPr>
        </p:nvSpPr>
        <p:spPr>
          <a:xfrm>
            <a:off x="5400675" y="260350"/>
            <a:ext cx="6499502" cy="5940425"/>
          </a:xfrm>
          <a:custGeom>
            <a:avLst/>
            <a:gdLst>
              <a:gd name="connsiteX0" fmla="*/ 4432576 w 6499502"/>
              <a:gd name="connsiteY0" fmla="*/ 4057650 h 5940425"/>
              <a:gd name="connsiteX1" fmla="*/ 6499502 w 6499502"/>
              <a:gd name="connsiteY1" fmla="*/ 4057650 h 5940425"/>
              <a:gd name="connsiteX2" fmla="*/ 6499502 w 6499502"/>
              <a:gd name="connsiteY2" fmla="*/ 5940425 h 5940425"/>
              <a:gd name="connsiteX3" fmla="*/ 4432576 w 6499502"/>
              <a:gd name="connsiteY3" fmla="*/ 5940425 h 5940425"/>
              <a:gd name="connsiteX4" fmla="*/ 2216288 w 6499502"/>
              <a:gd name="connsiteY4" fmla="*/ 4057650 h 5940425"/>
              <a:gd name="connsiteX5" fmla="*/ 4283214 w 6499502"/>
              <a:gd name="connsiteY5" fmla="*/ 4057650 h 5940425"/>
              <a:gd name="connsiteX6" fmla="*/ 4283214 w 6499502"/>
              <a:gd name="connsiteY6" fmla="*/ 5940425 h 5940425"/>
              <a:gd name="connsiteX7" fmla="*/ 2216288 w 6499502"/>
              <a:gd name="connsiteY7" fmla="*/ 5940425 h 5940425"/>
              <a:gd name="connsiteX8" fmla="*/ 0 w 6499502"/>
              <a:gd name="connsiteY8" fmla="*/ 4057650 h 5940425"/>
              <a:gd name="connsiteX9" fmla="*/ 2066926 w 6499502"/>
              <a:gd name="connsiteY9" fmla="*/ 4057650 h 5940425"/>
              <a:gd name="connsiteX10" fmla="*/ 2066926 w 6499502"/>
              <a:gd name="connsiteY10" fmla="*/ 5940425 h 5940425"/>
              <a:gd name="connsiteX11" fmla="*/ 0 w 6499502"/>
              <a:gd name="connsiteY11" fmla="*/ 5940425 h 5940425"/>
              <a:gd name="connsiteX12" fmla="*/ 4432576 w 6499502"/>
              <a:gd name="connsiteY12" fmla="*/ 2028825 h 5940425"/>
              <a:gd name="connsiteX13" fmla="*/ 6499502 w 6499502"/>
              <a:gd name="connsiteY13" fmla="*/ 2028825 h 5940425"/>
              <a:gd name="connsiteX14" fmla="*/ 6499502 w 6499502"/>
              <a:gd name="connsiteY14" fmla="*/ 3911600 h 5940425"/>
              <a:gd name="connsiteX15" fmla="*/ 4432576 w 6499502"/>
              <a:gd name="connsiteY15" fmla="*/ 3911600 h 5940425"/>
              <a:gd name="connsiteX16" fmla="*/ 2216288 w 6499502"/>
              <a:gd name="connsiteY16" fmla="*/ 2028825 h 5940425"/>
              <a:gd name="connsiteX17" fmla="*/ 4283214 w 6499502"/>
              <a:gd name="connsiteY17" fmla="*/ 2028825 h 5940425"/>
              <a:gd name="connsiteX18" fmla="*/ 4283214 w 6499502"/>
              <a:gd name="connsiteY18" fmla="*/ 3911600 h 5940425"/>
              <a:gd name="connsiteX19" fmla="*/ 2216288 w 6499502"/>
              <a:gd name="connsiteY19" fmla="*/ 3911600 h 5940425"/>
              <a:gd name="connsiteX20" fmla="*/ 0 w 6499502"/>
              <a:gd name="connsiteY20" fmla="*/ 2028825 h 5940425"/>
              <a:gd name="connsiteX21" fmla="*/ 2066926 w 6499502"/>
              <a:gd name="connsiteY21" fmla="*/ 2028825 h 5940425"/>
              <a:gd name="connsiteX22" fmla="*/ 2066926 w 6499502"/>
              <a:gd name="connsiteY22" fmla="*/ 3911600 h 5940425"/>
              <a:gd name="connsiteX23" fmla="*/ 0 w 6499502"/>
              <a:gd name="connsiteY23" fmla="*/ 3911600 h 5940425"/>
              <a:gd name="connsiteX24" fmla="*/ 4432576 w 6499502"/>
              <a:gd name="connsiteY24" fmla="*/ 0 h 5940425"/>
              <a:gd name="connsiteX25" fmla="*/ 6499502 w 6499502"/>
              <a:gd name="connsiteY25" fmla="*/ 0 h 5940425"/>
              <a:gd name="connsiteX26" fmla="*/ 6499502 w 6499502"/>
              <a:gd name="connsiteY26" fmla="*/ 1882775 h 5940425"/>
              <a:gd name="connsiteX27" fmla="*/ 4432576 w 6499502"/>
              <a:gd name="connsiteY27" fmla="*/ 1882775 h 5940425"/>
              <a:gd name="connsiteX28" fmla="*/ 2216288 w 6499502"/>
              <a:gd name="connsiteY28" fmla="*/ 0 h 5940425"/>
              <a:gd name="connsiteX29" fmla="*/ 4283214 w 6499502"/>
              <a:gd name="connsiteY29" fmla="*/ 0 h 5940425"/>
              <a:gd name="connsiteX30" fmla="*/ 4283214 w 6499502"/>
              <a:gd name="connsiteY30" fmla="*/ 1882775 h 5940425"/>
              <a:gd name="connsiteX31" fmla="*/ 2216288 w 6499502"/>
              <a:gd name="connsiteY31" fmla="*/ 1882775 h 5940425"/>
              <a:gd name="connsiteX32" fmla="*/ 0 w 6499502"/>
              <a:gd name="connsiteY32" fmla="*/ 0 h 5940425"/>
              <a:gd name="connsiteX33" fmla="*/ 2066926 w 6499502"/>
              <a:gd name="connsiteY33" fmla="*/ 0 h 5940425"/>
              <a:gd name="connsiteX34" fmla="*/ 2066926 w 6499502"/>
              <a:gd name="connsiteY34" fmla="*/ 1882775 h 5940425"/>
              <a:gd name="connsiteX35" fmla="*/ 0 w 6499502"/>
              <a:gd name="connsiteY35" fmla="*/ 1882775 h 594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99502" h="5940425">
                <a:moveTo>
                  <a:pt x="4432576" y="4057650"/>
                </a:moveTo>
                <a:lnTo>
                  <a:pt x="6499502" y="4057650"/>
                </a:lnTo>
                <a:lnTo>
                  <a:pt x="6499502" y="5940425"/>
                </a:lnTo>
                <a:lnTo>
                  <a:pt x="4432576" y="5940425"/>
                </a:lnTo>
                <a:close/>
                <a:moveTo>
                  <a:pt x="2216288" y="4057650"/>
                </a:moveTo>
                <a:lnTo>
                  <a:pt x="4283214" y="4057650"/>
                </a:lnTo>
                <a:lnTo>
                  <a:pt x="4283214" y="5940425"/>
                </a:lnTo>
                <a:lnTo>
                  <a:pt x="2216288" y="5940425"/>
                </a:lnTo>
                <a:close/>
                <a:moveTo>
                  <a:pt x="0" y="4057650"/>
                </a:moveTo>
                <a:lnTo>
                  <a:pt x="2066926" y="4057650"/>
                </a:lnTo>
                <a:lnTo>
                  <a:pt x="2066926" y="5940425"/>
                </a:lnTo>
                <a:lnTo>
                  <a:pt x="0" y="5940425"/>
                </a:lnTo>
                <a:close/>
                <a:moveTo>
                  <a:pt x="4432576" y="2028825"/>
                </a:moveTo>
                <a:lnTo>
                  <a:pt x="6499502" y="2028825"/>
                </a:lnTo>
                <a:lnTo>
                  <a:pt x="6499502" y="3911600"/>
                </a:lnTo>
                <a:lnTo>
                  <a:pt x="4432576" y="3911600"/>
                </a:lnTo>
                <a:close/>
                <a:moveTo>
                  <a:pt x="2216288" y="2028825"/>
                </a:moveTo>
                <a:lnTo>
                  <a:pt x="4283214" y="2028825"/>
                </a:lnTo>
                <a:lnTo>
                  <a:pt x="4283214" y="3911600"/>
                </a:lnTo>
                <a:lnTo>
                  <a:pt x="2216288" y="3911600"/>
                </a:lnTo>
                <a:close/>
                <a:moveTo>
                  <a:pt x="0" y="2028825"/>
                </a:moveTo>
                <a:lnTo>
                  <a:pt x="2066926" y="2028825"/>
                </a:lnTo>
                <a:lnTo>
                  <a:pt x="2066926" y="3911600"/>
                </a:lnTo>
                <a:lnTo>
                  <a:pt x="0" y="3911600"/>
                </a:lnTo>
                <a:close/>
                <a:moveTo>
                  <a:pt x="4432576" y="0"/>
                </a:moveTo>
                <a:lnTo>
                  <a:pt x="6499502" y="0"/>
                </a:lnTo>
                <a:lnTo>
                  <a:pt x="6499502" y="1882775"/>
                </a:lnTo>
                <a:lnTo>
                  <a:pt x="4432576" y="1882775"/>
                </a:lnTo>
                <a:close/>
                <a:moveTo>
                  <a:pt x="2216288" y="0"/>
                </a:moveTo>
                <a:lnTo>
                  <a:pt x="4283214" y="0"/>
                </a:lnTo>
                <a:lnTo>
                  <a:pt x="4283214" y="1882775"/>
                </a:lnTo>
                <a:lnTo>
                  <a:pt x="2216288" y="1882775"/>
                </a:lnTo>
                <a:close/>
                <a:moveTo>
                  <a:pt x="0" y="0"/>
                </a:moveTo>
                <a:lnTo>
                  <a:pt x="2066926" y="0"/>
                </a:lnTo>
                <a:lnTo>
                  <a:pt x="2066926" y="1882775"/>
                </a:lnTo>
                <a:lnTo>
                  <a:pt x="0" y="1882775"/>
                </a:lnTo>
                <a:close/>
              </a:path>
            </a:pathLst>
          </a:custGeom>
          <a:solidFill>
            <a:schemeClr val="bg1">
              <a:lumMod val="95000"/>
            </a:schemeClr>
          </a:solidFill>
        </p:spPr>
        <p:txBody>
          <a:bodyPr vert="horz" wrap="square" lIns="91440" tIns="45720" rIns="91440" bIns="45720" rtlCol="0" anchor="ctr">
            <a:noAutofit/>
          </a:bodyPr>
          <a:lstStyle>
            <a:lvl1pPr>
              <a:defRPr lang="en-US" sz="1800"/>
            </a:lvl1pPr>
          </a:lstStyle>
          <a:p>
            <a:pPr marL="0" lvl="0" indent="0" algn="ctr">
              <a:buNone/>
            </a:pPr>
            <a:r>
              <a:rPr lang="en-US" noProof="0"/>
              <a:t>Click icon to add picture</a:t>
            </a:r>
            <a:endParaRPr lang="en-US" noProof="0" dirty="0"/>
          </a:p>
        </p:txBody>
      </p:sp>
      <p:sp>
        <p:nvSpPr>
          <p:cNvPr id="2" name="Title 1">
            <a:extLst>
              <a:ext uri="{FF2B5EF4-FFF2-40B4-BE49-F238E27FC236}">
                <a16:creationId xmlns:a16="http://schemas.microsoft.com/office/drawing/2014/main" id="{4C2FFEDF-1F62-45E5-8000-9689D9DFC4D1}"/>
              </a:ext>
            </a:extLst>
          </p:cNvPr>
          <p:cNvSpPr>
            <a:spLocks noGrp="1"/>
          </p:cNvSpPr>
          <p:nvPr>
            <p:ph type="title"/>
          </p:nvPr>
        </p:nvSpPr>
        <p:spPr>
          <a:xfrm>
            <a:off x="371475" y="1596928"/>
            <a:ext cx="4810125" cy="3267268"/>
          </a:xfrm>
        </p:spPr>
        <p:txBody>
          <a:bodyPr anchor="ctr"/>
          <a:lstStyle>
            <a:lvl1pPr>
              <a:defRPr sz="6000">
                <a:solidFill>
                  <a:schemeClr val="accent5"/>
                </a:solidFill>
              </a:defRPr>
            </a:lvl1pPr>
          </a:lstStyle>
          <a:p>
            <a:r>
              <a:rPr lang="en-US" noProof="0"/>
              <a:t>Click to edit Master title style</a:t>
            </a:r>
          </a:p>
        </p:txBody>
      </p:sp>
      <p:sp>
        <p:nvSpPr>
          <p:cNvPr id="6" name="Slide Number Placeholder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16" name="Rectangle 15">
            <a:extLst>
              <a:ext uri="{FF2B5EF4-FFF2-40B4-BE49-F238E27FC236}">
                <a16:creationId xmlns:a16="http://schemas.microsoft.com/office/drawing/2014/main" id="{A73E3CFC-9652-4E07-82D7-0EC3304CAA1F}"/>
              </a:ext>
            </a:extLst>
          </p:cNvPr>
          <p:cNvSpPr/>
          <p:nvPr userDrawn="1"/>
        </p:nvSpPr>
        <p:spPr>
          <a:xfrm>
            <a:off x="3933498" y="4952673"/>
            <a:ext cx="1248102" cy="12481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ectangle 16">
            <a:extLst>
              <a:ext uri="{FF2B5EF4-FFF2-40B4-BE49-F238E27FC236}">
                <a16:creationId xmlns:a16="http://schemas.microsoft.com/office/drawing/2014/main" id="{76B43515-5C7A-4125-B76D-8A24D2BBE5EC}"/>
              </a:ext>
            </a:extLst>
          </p:cNvPr>
          <p:cNvSpPr/>
          <p:nvPr userDrawn="1"/>
        </p:nvSpPr>
        <p:spPr>
          <a:xfrm>
            <a:off x="371475" y="1011911"/>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ectangle 17">
            <a:extLst>
              <a:ext uri="{FF2B5EF4-FFF2-40B4-BE49-F238E27FC236}">
                <a16:creationId xmlns:a16="http://schemas.microsoft.com/office/drawing/2014/main" id="{0C9A713B-4176-4C86-9E87-4ADBD6F444FB}"/>
              </a:ext>
            </a:extLst>
          </p:cNvPr>
          <p:cNvSpPr/>
          <p:nvPr userDrawn="1"/>
        </p:nvSpPr>
        <p:spPr>
          <a:xfrm>
            <a:off x="620587" y="671713"/>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162233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C2FFEDF-1F62-45E5-8000-9689D9DFC4D1}"/>
              </a:ext>
            </a:extLst>
          </p:cNvPr>
          <p:cNvSpPr>
            <a:spLocks noGrp="1"/>
          </p:cNvSpPr>
          <p:nvPr>
            <p:ph type="title"/>
          </p:nvPr>
        </p:nvSpPr>
        <p:spPr>
          <a:xfrm>
            <a:off x="371475" y="3917949"/>
            <a:ext cx="6915150" cy="2268337"/>
          </a:xfrm>
        </p:spPr>
        <p:txBody>
          <a:bodyPr anchor="ctr"/>
          <a:lstStyle>
            <a:lvl1pPr>
              <a:defRPr sz="6000">
                <a:solidFill>
                  <a:schemeClr val="tx1"/>
                </a:solidFill>
              </a:defRPr>
            </a:lvl1pPr>
          </a:lstStyle>
          <a:p>
            <a:r>
              <a:rPr lang="en-US" noProof="0"/>
              <a:t>Click to edit Master title style</a:t>
            </a:r>
          </a:p>
        </p:txBody>
      </p:sp>
      <p:sp>
        <p:nvSpPr>
          <p:cNvPr id="6" name="Slide Number Placeholder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16" name="Rectangle 15">
            <a:extLst>
              <a:ext uri="{FF2B5EF4-FFF2-40B4-BE49-F238E27FC236}">
                <a16:creationId xmlns:a16="http://schemas.microsoft.com/office/drawing/2014/main" id="{A73E3CFC-9652-4E07-82D7-0EC3304CAA1F}"/>
              </a:ext>
            </a:extLst>
          </p:cNvPr>
          <p:cNvSpPr/>
          <p:nvPr userDrawn="1"/>
        </p:nvSpPr>
        <p:spPr>
          <a:xfrm>
            <a:off x="5222179" y="2327274"/>
            <a:ext cx="2176462" cy="15112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Rectangle 25">
            <a:extLst>
              <a:ext uri="{FF2B5EF4-FFF2-40B4-BE49-F238E27FC236}">
                <a16:creationId xmlns:a16="http://schemas.microsoft.com/office/drawing/2014/main" id="{DFA0623C-0B34-4074-8AA0-6428A5AF07A3}"/>
              </a:ext>
            </a:extLst>
          </p:cNvPr>
          <p:cNvSpPr/>
          <p:nvPr userDrawn="1"/>
        </p:nvSpPr>
        <p:spPr>
          <a:xfrm>
            <a:off x="7468839" y="3917949"/>
            <a:ext cx="2176462" cy="228282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Picture Placeholder 32">
            <a:extLst>
              <a:ext uri="{FF2B5EF4-FFF2-40B4-BE49-F238E27FC236}">
                <a16:creationId xmlns:a16="http://schemas.microsoft.com/office/drawing/2014/main" id="{B5D335A5-A601-4D8A-AEF5-F34792FF565A}"/>
              </a:ext>
            </a:extLst>
          </p:cNvPr>
          <p:cNvSpPr>
            <a:spLocks noGrp="1"/>
          </p:cNvSpPr>
          <p:nvPr>
            <p:ph type="pic" sz="quarter" idx="21"/>
          </p:nvPr>
        </p:nvSpPr>
        <p:spPr>
          <a:xfrm>
            <a:off x="371474" y="260351"/>
            <a:ext cx="11520489" cy="5940424"/>
          </a:xfrm>
          <a:custGeom>
            <a:avLst/>
            <a:gdLst>
              <a:gd name="connsiteX0" fmla="*/ 9344026 w 11520489"/>
              <a:gd name="connsiteY0" fmla="*/ 3657598 h 5940424"/>
              <a:gd name="connsiteX1" fmla="*/ 11520489 w 11520489"/>
              <a:gd name="connsiteY1" fmla="*/ 3657598 h 5940424"/>
              <a:gd name="connsiteX2" fmla="*/ 11520489 w 11520489"/>
              <a:gd name="connsiteY2" fmla="*/ 5940424 h 5940424"/>
              <a:gd name="connsiteX3" fmla="*/ 9344026 w 11520489"/>
              <a:gd name="connsiteY3" fmla="*/ 5940424 h 5940424"/>
              <a:gd name="connsiteX4" fmla="*/ 9344026 w 11520489"/>
              <a:gd name="connsiteY4" fmla="*/ 2066924 h 5940424"/>
              <a:gd name="connsiteX5" fmla="*/ 11520489 w 11520489"/>
              <a:gd name="connsiteY5" fmla="*/ 2066924 h 5940424"/>
              <a:gd name="connsiteX6" fmla="*/ 11520489 w 11520489"/>
              <a:gd name="connsiteY6" fmla="*/ 3578224 h 5940424"/>
              <a:gd name="connsiteX7" fmla="*/ 9344026 w 11520489"/>
              <a:gd name="connsiteY7" fmla="*/ 3578224 h 5940424"/>
              <a:gd name="connsiteX8" fmla="*/ 7097365 w 11520489"/>
              <a:gd name="connsiteY8" fmla="*/ 2066924 h 5940424"/>
              <a:gd name="connsiteX9" fmla="*/ 9273828 w 11520489"/>
              <a:gd name="connsiteY9" fmla="*/ 2066924 h 5940424"/>
              <a:gd name="connsiteX10" fmla="*/ 9273828 w 11520489"/>
              <a:gd name="connsiteY10" fmla="*/ 3578224 h 5940424"/>
              <a:gd name="connsiteX11" fmla="*/ 7097365 w 11520489"/>
              <a:gd name="connsiteY11" fmla="*/ 3578224 h 5940424"/>
              <a:gd name="connsiteX12" fmla="*/ 2604044 w 11520489"/>
              <a:gd name="connsiteY12" fmla="*/ 2066923 h 5940424"/>
              <a:gd name="connsiteX13" fmla="*/ 4780506 w 11520489"/>
              <a:gd name="connsiteY13" fmla="*/ 2066923 h 5940424"/>
              <a:gd name="connsiteX14" fmla="*/ 4780506 w 11520489"/>
              <a:gd name="connsiteY14" fmla="*/ 3578222 h 5940424"/>
              <a:gd name="connsiteX15" fmla="*/ 2604044 w 11520489"/>
              <a:gd name="connsiteY15" fmla="*/ 3578222 h 5940424"/>
              <a:gd name="connsiteX16" fmla="*/ 0 w 11520489"/>
              <a:gd name="connsiteY16" fmla="*/ 2066923 h 5940424"/>
              <a:gd name="connsiteX17" fmla="*/ 2533843 w 11520489"/>
              <a:gd name="connsiteY17" fmla="*/ 2066923 h 5940424"/>
              <a:gd name="connsiteX18" fmla="*/ 2533843 w 11520489"/>
              <a:gd name="connsiteY18" fmla="*/ 3578222 h 5940424"/>
              <a:gd name="connsiteX19" fmla="*/ 0 w 11520489"/>
              <a:gd name="connsiteY19" fmla="*/ 3578222 h 5940424"/>
              <a:gd name="connsiteX20" fmla="*/ 2604046 w 11520489"/>
              <a:gd name="connsiteY20" fmla="*/ 0 h 5940424"/>
              <a:gd name="connsiteX21" fmla="*/ 4780509 w 11520489"/>
              <a:gd name="connsiteY21" fmla="*/ 0 h 5940424"/>
              <a:gd name="connsiteX22" fmla="*/ 4780509 w 11520489"/>
              <a:gd name="connsiteY22" fmla="*/ 1987550 h 5940424"/>
              <a:gd name="connsiteX23" fmla="*/ 2604046 w 11520489"/>
              <a:gd name="connsiteY23" fmla="*/ 1987550 h 5940424"/>
              <a:gd name="connsiteX24" fmla="*/ 2 w 11520489"/>
              <a:gd name="connsiteY24" fmla="*/ 0 h 5940424"/>
              <a:gd name="connsiteX25" fmla="*/ 2533845 w 11520489"/>
              <a:gd name="connsiteY25" fmla="*/ 0 h 5940424"/>
              <a:gd name="connsiteX26" fmla="*/ 2533845 w 11520489"/>
              <a:gd name="connsiteY26" fmla="*/ 1987550 h 5940424"/>
              <a:gd name="connsiteX27" fmla="*/ 2 w 11520489"/>
              <a:gd name="connsiteY27" fmla="*/ 1987550 h 5940424"/>
              <a:gd name="connsiteX28" fmla="*/ 7097365 w 11520489"/>
              <a:gd name="connsiteY28" fmla="*/ 0 h 5940424"/>
              <a:gd name="connsiteX29" fmla="*/ 9273828 w 11520489"/>
              <a:gd name="connsiteY29" fmla="*/ 0 h 5940424"/>
              <a:gd name="connsiteX30" fmla="*/ 9273828 w 11520489"/>
              <a:gd name="connsiteY30" fmla="*/ 1987550 h 5940424"/>
              <a:gd name="connsiteX31" fmla="*/ 7097365 w 11520489"/>
              <a:gd name="connsiteY31" fmla="*/ 1987550 h 5940424"/>
              <a:gd name="connsiteX32" fmla="*/ 4850705 w 11520489"/>
              <a:gd name="connsiteY32" fmla="*/ 0 h 5940424"/>
              <a:gd name="connsiteX33" fmla="*/ 7027168 w 11520489"/>
              <a:gd name="connsiteY33" fmla="*/ 0 h 5940424"/>
              <a:gd name="connsiteX34" fmla="*/ 7027168 w 11520489"/>
              <a:gd name="connsiteY34" fmla="*/ 1987550 h 5940424"/>
              <a:gd name="connsiteX35" fmla="*/ 4850705 w 11520489"/>
              <a:gd name="connsiteY35" fmla="*/ 1987550 h 5940424"/>
              <a:gd name="connsiteX36" fmla="*/ 9344025 w 11520489"/>
              <a:gd name="connsiteY36" fmla="*/ 0 h 5940424"/>
              <a:gd name="connsiteX37" fmla="*/ 11520488 w 11520489"/>
              <a:gd name="connsiteY37" fmla="*/ 0 h 5940424"/>
              <a:gd name="connsiteX38" fmla="*/ 11520488 w 11520489"/>
              <a:gd name="connsiteY38" fmla="*/ 1987550 h 5940424"/>
              <a:gd name="connsiteX39" fmla="*/ 9344025 w 11520489"/>
              <a:gd name="connsiteY39" fmla="*/ 1987550 h 5940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1520489" h="5940424">
                <a:moveTo>
                  <a:pt x="9344026" y="3657598"/>
                </a:moveTo>
                <a:lnTo>
                  <a:pt x="11520489" y="3657598"/>
                </a:lnTo>
                <a:lnTo>
                  <a:pt x="11520489" y="5940424"/>
                </a:lnTo>
                <a:lnTo>
                  <a:pt x="9344026" y="5940424"/>
                </a:lnTo>
                <a:close/>
                <a:moveTo>
                  <a:pt x="9344026" y="2066924"/>
                </a:moveTo>
                <a:lnTo>
                  <a:pt x="11520489" y="2066924"/>
                </a:lnTo>
                <a:lnTo>
                  <a:pt x="11520489" y="3578224"/>
                </a:lnTo>
                <a:lnTo>
                  <a:pt x="9344026" y="3578224"/>
                </a:lnTo>
                <a:close/>
                <a:moveTo>
                  <a:pt x="7097365" y="2066924"/>
                </a:moveTo>
                <a:lnTo>
                  <a:pt x="9273828" y="2066924"/>
                </a:lnTo>
                <a:lnTo>
                  <a:pt x="9273828" y="3578224"/>
                </a:lnTo>
                <a:lnTo>
                  <a:pt x="7097365" y="3578224"/>
                </a:lnTo>
                <a:close/>
                <a:moveTo>
                  <a:pt x="2604044" y="2066923"/>
                </a:moveTo>
                <a:lnTo>
                  <a:pt x="4780506" y="2066923"/>
                </a:lnTo>
                <a:lnTo>
                  <a:pt x="4780506" y="3578222"/>
                </a:lnTo>
                <a:lnTo>
                  <a:pt x="2604044" y="3578222"/>
                </a:lnTo>
                <a:close/>
                <a:moveTo>
                  <a:pt x="0" y="2066923"/>
                </a:moveTo>
                <a:lnTo>
                  <a:pt x="2533843" y="2066923"/>
                </a:lnTo>
                <a:lnTo>
                  <a:pt x="2533843" y="3578222"/>
                </a:lnTo>
                <a:lnTo>
                  <a:pt x="0" y="3578222"/>
                </a:lnTo>
                <a:close/>
                <a:moveTo>
                  <a:pt x="2604046" y="0"/>
                </a:moveTo>
                <a:lnTo>
                  <a:pt x="4780509" y="0"/>
                </a:lnTo>
                <a:lnTo>
                  <a:pt x="4780509" y="1987550"/>
                </a:lnTo>
                <a:lnTo>
                  <a:pt x="2604046" y="1987550"/>
                </a:lnTo>
                <a:close/>
                <a:moveTo>
                  <a:pt x="2" y="0"/>
                </a:moveTo>
                <a:lnTo>
                  <a:pt x="2533845" y="0"/>
                </a:lnTo>
                <a:lnTo>
                  <a:pt x="2533845" y="1987550"/>
                </a:lnTo>
                <a:lnTo>
                  <a:pt x="2" y="1987550"/>
                </a:lnTo>
                <a:close/>
                <a:moveTo>
                  <a:pt x="7097365" y="0"/>
                </a:moveTo>
                <a:lnTo>
                  <a:pt x="9273828" y="0"/>
                </a:lnTo>
                <a:lnTo>
                  <a:pt x="9273828" y="1987550"/>
                </a:lnTo>
                <a:lnTo>
                  <a:pt x="7097365" y="1987550"/>
                </a:lnTo>
                <a:close/>
                <a:moveTo>
                  <a:pt x="4850705" y="0"/>
                </a:moveTo>
                <a:lnTo>
                  <a:pt x="7027168" y="0"/>
                </a:lnTo>
                <a:lnTo>
                  <a:pt x="7027168" y="1987550"/>
                </a:lnTo>
                <a:lnTo>
                  <a:pt x="4850705" y="1987550"/>
                </a:lnTo>
                <a:close/>
                <a:moveTo>
                  <a:pt x="9344025" y="0"/>
                </a:moveTo>
                <a:lnTo>
                  <a:pt x="11520488" y="0"/>
                </a:lnTo>
                <a:lnTo>
                  <a:pt x="11520488" y="1987550"/>
                </a:lnTo>
                <a:lnTo>
                  <a:pt x="9344025" y="1987550"/>
                </a:lnTo>
                <a:close/>
              </a:path>
            </a:pathLst>
          </a:custGeom>
          <a:solidFill>
            <a:schemeClr val="bg1">
              <a:lumMod val="95000"/>
            </a:schemeClr>
          </a:solidFill>
        </p:spPr>
        <p:txBody>
          <a:bodyPr vert="horz" wrap="square" lIns="91440" tIns="45720" rIns="91440" bIns="45720" rtlCol="0" anchor="t">
            <a:noAutofit/>
          </a:bodyPr>
          <a:lstStyle>
            <a:lvl1pPr>
              <a:defRPr lang="en-US" sz="1800"/>
            </a:lvl1pPr>
          </a:lstStyle>
          <a:p>
            <a:pPr marL="0" lvl="0" indent="0" algn="ctr">
              <a:buNone/>
            </a:pPr>
            <a:r>
              <a:rPr lang="en-US" noProof="0"/>
              <a:t>Click icon to add picture</a:t>
            </a:r>
            <a:endParaRPr lang="en-US" noProof="0" dirty="0"/>
          </a:p>
        </p:txBody>
      </p:sp>
    </p:spTree>
    <p:extLst>
      <p:ext uri="{BB962C8B-B14F-4D97-AF65-F5344CB8AC3E}">
        <p14:creationId xmlns:p14="http://schemas.microsoft.com/office/powerpoint/2010/main" val="2883340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497887-B1EF-4184-95F4-276A92D54B8F}"/>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C2FFEDF-1F62-45E5-8000-9689D9DFC4D1}"/>
              </a:ext>
            </a:extLst>
          </p:cNvPr>
          <p:cNvSpPr>
            <a:spLocks noGrp="1"/>
          </p:cNvSpPr>
          <p:nvPr>
            <p:ph type="title"/>
          </p:nvPr>
        </p:nvSpPr>
        <p:spPr>
          <a:xfrm>
            <a:off x="876300" y="4406207"/>
            <a:ext cx="10439400" cy="1175444"/>
          </a:xfrm>
        </p:spPr>
        <p:txBody>
          <a:bodyPr anchor="ctr"/>
          <a:lstStyle>
            <a:lvl1pPr algn="ctr">
              <a:defRPr sz="6000">
                <a:solidFill>
                  <a:schemeClr val="accent1"/>
                </a:solidFill>
              </a:defRPr>
            </a:lvl1pPr>
          </a:lstStyle>
          <a:p>
            <a:r>
              <a:rPr lang="en-US" noProof="0"/>
              <a:t>Click to edit Master title style</a:t>
            </a:r>
          </a:p>
        </p:txBody>
      </p:sp>
      <p:sp>
        <p:nvSpPr>
          <p:cNvPr id="6" name="Slide Number Placeholder 5">
            <a:extLst>
              <a:ext uri="{FF2B5EF4-FFF2-40B4-BE49-F238E27FC236}">
                <a16:creationId xmlns:a16="http://schemas.microsoft.com/office/drawing/2014/main" id="{A8D10129-98D8-456D-9925-F02A38DE1423}"/>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16" name="Rectangle 15">
            <a:extLst>
              <a:ext uri="{FF2B5EF4-FFF2-40B4-BE49-F238E27FC236}">
                <a16:creationId xmlns:a16="http://schemas.microsoft.com/office/drawing/2014/main" id="{A73E3CFC-9652-4E07-82D7-0EC3304CAA1F}"/>
              </a:ext>
            </a:extLst>
          </p:cNvPr>
          <p:cNvSpPr/>
          <p:nvPr userDrawn="1"/>
        </p:nvSpPr>
        <p:spPr>
          <a:xfrm>
            <a:off x="0" y="0"/>
            <a:ext cx="12191999" cy="28479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6">
            <a:extLst>
              <a:ext uri="{FF2B5EF4-FFF2-40B4-BE49-F238E27FC236}">
                <a16:creationId xmlns:a16="http://schemas.microsoft.com/office/drawing/2014/main" id="{230D70C6-13FD-45D4-8FB6-26C56B8FF2D4}"/>
              </a:ext>
            </a:extLst>
          </p:cNvPr>
          <p:cNvSpPr>
            <a:spLocks noGrp="1"/>
          </p:cNvSpPr>
          <p:nvPr>
            <p:ph type="pic" sz="quarter" idx="13"/>
          </p:nvPr>
        </p:nvSpPr>
        <p:spPr>
          <a:xfrm>
            <a:off x="371476" y="260350"/>
            <a:ext cx="11520488" cy="365759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3" name="Rectangle 2">
            <a:extLst>
              <a:ext uri="{FF2B5EF4-FFF2-40B4-BE49-F238E27FC236}">
                <a16:creationId xmlns:a16="http://schemas.microsoft.com/office/drawing/2014/main" id="{E10ED78A-2A17-41C4-9030-D406C56DDF4A}"/>
              </a:ext>
            </a:extLst>
          </p:cNvPr>
          <p:cNvSpPr/>
          <p:nvPr userDrawn="1"/>
        </p:nvSpPr>
        <p:spPr>
          <a:xfrm>
            <a:off x="5795961" y="3914082"/>
            <a:ext cx="600075" cy="29189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4544582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A6C789F-805A-4494-8430-C63414191AC2}"/>
              </a:ext>
            </a:extLst>
          </p:cNvPr>
          <p:cNvSpPr/>
          <p:nvPr userDrawn="1"/>
        </p:nvSpPr>
        <p:spPr>
          <a:xfrm>
            <a:off x="371475" y="1526382"/>
            <a:ext cx="3595688" cy="45624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5A73287-EED0-4EEC-8007-E2C13366027B}"/>
              </a:ext>
            </a:extLst>
          </p:cNvPr>
          <p:cNvSpPr/>
          <p:nvPr userDrawn="1"/>
        </p:nvSpPr>
        <p:spPr>
          <a:xfrm>
            <a:off x="8224838" y="1526382"/>
            <a:ext cx="3595688" cy="45624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E3A6AA5-A315-455E-B5C7-E53E3746ED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60534E-DE82-45F4-8E2E-DA97F169177F}"/>
              </a:ext>
            </a:extLst>
          </p:cNvPr>
          <p:cNvSpPr>
            <a:spLocks noGrp="1"/>
          </p:cNvSpPr>
          <p:nvPr>
            <p:ph sz="half" idx="1"/>
          </p:nvPr>
        </p:nvSpPr>
        <p:spPr>
          <a:xfrm>
            <a:off x="581026" y="1724025"/>
            <a:ext cx="3143250" cy="419100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3F1116B-C8B0-450D-83F6-49C4ABB22CCD}"/>
              </a:ext>
            </a:extLst>
          </p:cNvPr>
          <p:cNvSpPr>
            <a:spLocks noGrp="1"/>
          </p:cNvSpPr>
          <p:nvPr>
            <p:ph sz="half" idx="2"/>
          </p:nvPr>
        </p:nvSpPr>
        <p:spPr>
          <a:xfrm>
            <a:off x="8451282" y="1712119"/>
            <a:ext cx="3142800" cy="419100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4DC80855-A1B8-4B65-B6F6-2AA6239EC246}"/>
              </a:ext>
            </a:extLst>
          </p:cNvPr>
          <p:cNvSpPr>
            <a:spLocks noGrp="1"/>
          </p:cNvSpPr>
          <p:nvPr>
            <p:ph type="pic" sz="quarter" idx="13"/>
          </p:nvPr>
        </p:nvSpPr>
        <p:spPr>
          <a:xfrm>
            <a:off x="3967163" y="1233488"/>
            <a:ext cx="4257675" cy="514826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2187661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A73287-EED0-4EEC-8007-E2C13366027B}"/>
              </a:ext>
            </a:extLst>
          </p:cNvPr>
          <p:cNvSpPr/>
          <p:nvPr userDrawn="1"/>
        </p:nvSpPr>
        <p:spPr>
          <a:xfrm>
            <a:off x="6200775" y="1233487"/>
            <a:ext cx="5619751" cy="273367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E3A6AA5-A315-455E-B5C7-E53E3746ED81}"/>
              </a:ext>
            </a:extLst>
          </p:cNvPr>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23F1116B-C8B0-450D-83F6-49C4ABB22CCD}"/>
              </a:ext>
            </a:extLst>
          </p:cNvPr>
          <p:cNvSpPr>
            <a:spLocks noGrp="1"/>
          </p:cNvSpPr>
          <p:nvPr>
            <p:ph sz="half" idx="2"/>
          </p:nvPr>
        </p:nvSpPr>
        <p:spPr>
          <a:xfrm>
            <a:off x="6383054" y="1357414"/>
            <a:ext cx="5255193" cy="240486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4DC80855-A1B8-4B65-B6F6-2AA6239EC246}"/>
              </a:ext>
            </a:extLst>
          </p:cNvPr>
          <p:cNvSpPr>
            <a:spLocks noGrp="1"/>
          </p:cNvSpPr>
          <p:nvPr>
            <p:ph type="pic" sz="quarter" idx="13"/>
          </p:nvPr>
        </p:nvSpPr>
        <p:spPr>
          <a:xfrm>
            <a:off x="371475" y="1233488"/>
            <a:ext cx="5757863" cy="24156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1" name="Picture Placeholder 6">
            <a:extLst>
              <a:ext uri="{FF2B5EF4-FFF2-40B4-BE49-F238E27FC236}">
                <a16:creationId xmlns:a16="http://schemas.microsoft.com/office/drawing/2014/main" id="{B9795E85-7B91-41BB-9DF4-A4893AA48FFA}"/>
              </a:ext>
            </a:extLst>
          </p:cNvPr>
          <p:cNvSpPr>
            <a:spLocks noGrp="1"/>
          </p:cNvSpPr>
          <p:nvPr>
            <p:ph type="pic" sz="quarter" idx="14"/>
          </p:nvPr>
        </p:nvSpPr>
        <p:spPr>
          <a:xfrm>
            <a:off x="6200775" y="3967163"/>
            <a:ext cx="5619750" cy="24145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2" name="Rectangle 11">
            <a:extLst>
              <a:ext uri="{FF2B5EF4-FFF2-40B4-BE49-F238E27FC236}">
                <a16:creationId xmlns:a16="http://schemas.microsoft.com/office/drawing/2014/main" id="{BB372D75-4BAD-4C47-AE7D-0F2711031EEC}"/>
              </a:ext>
            </a:extLst>
          </p:cNvPr>
          <p:cNvSpPr/>
          <p:nvPr userDrawn="1"/>
        </p:nvSpPr>
        <p:spPr>
          <a:xfrm>
            <a:off x="371475" y="3643799"/>
            <a:ext cx="5757863" cy="2733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E60534E-DE82-45F4-8E2E-DA97F169177F}"/>
              </a:ext>
            </a:extLst>
          </p:cNvPr>
          <p:cNvSpPr>
            <a:spLocks noGrp="1"/>
          </p:cNvSpPr>
          <p:nvPr>
            <p:ph sz="half" idx="1"/>
          </p:nvPr>
        </p:nvSpPr>
        <p:spPr>
          <a:xfrm>
            <a:off x="622406" y="3848474"/>
            <a:ext cx="5256000" cy="240480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81018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21508BC1-7ABB-42C8-B268-3C6F4FD455DE}"/>
              </a:ext>
            </a:extLst>
          </p:cNvPr>
          <p:cNvSpPr/>
          <p:nvPr userDrawn="1"/>
        </p:nvSpPr>
        <p:spPr>
          <a:xfrm>
            <a:off x="200025" y="-1"/>
            <a:ext cx="119919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571500" y="0"/>
            <a:ext cx="6034088" cy="6857999"/>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10" name="Rectangle 9">
            <a:extLst>
              <a:ext uri="{FF2B5EF4-FFF2-40B4-BE49-F238E27FC236}">
                <a16:creationId xmlns:a16="http://schemas.microsoft.com/office/drawing/2014/main" id="{F04A5F51-C7E6-44CC-ADF3-1C83AA35D0DC}"/>
              </a:ext>
            </a:extLst>
          </p:cNvPr>
          <p:cNvSpPr/>
          <p:nvPr userDrawn="1"/>
        </p:nvSpPr>
        <p:spPr>
          <a:xfrm>
            <a:off x="0" y="1"/>
            <a:ext cx="37147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p:nvPr>
        </p:nvSpPr>
        <p:spPr>
          <a:xfrm>
            <a:off x="6905625" y="1512889"/>
            <a:ext cx="4986338" cy="3262311"/>
          </a:xfrm>
        </p:spPr>
        <p:txBody>
          <a:bodyPr anchor="b"/>
          <a:lstStyle>
            <a:lvl1pPr algn="l">
              <a:defRPr sz="60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p:ph type="subTitle" idx="1"/>
          </p:nvPr>
        </p:nvSpPr>
        <p:spPr>
          <a:xfrm>
            <a:off x="6905625" y="4927600"/>
            <a:ext cx="4986338" cy="97631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05085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A6AA5-A315-455E-B5C7-E53E3746ED81}"/>
              </a:ext>
            </a:extLst>
          </p:cNvPr>
          <p:cNvSpPr>
            <a:spLocks noGrp="1"/>
          </p:cNvSpPr>
          <p:nvPr>
            <p:ph type="title"/>
          </p:nvPr>
        </p:nvSpPr>
        <p:spPr/>
        <p:txBody>
          <a:body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4DC80855-A1B8-4B65-B6F6-2AA6239EC246}"/>
              </a:ext>
            </a:extLst>
          </p:cNvPr>
          <p:cNvSpPr>
            <a:spLocks noGrp="1"/>
          </p:cNvSpPr>
          <p:nvPr>
            <p:ph type="pic" sz="quarter" idx="13"/>
          </p:nvPr>
        </p:nvSpPr>
        <p:spPr>
          <a:xfrm>
            <a:off x="371475" y="1233488"/>
            <a:ext cx="11520488" cy="2381361"/>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2" name="Rectangle 11">
            <a:extLst>
              <a:ext uri="{FF2B5EF4-FFF2-40B4-BE49-F238E27FC236}">
                <a16:creationId xmlns:a16="http://schemas.microsoft.com/office/drawing/2014/main" id="{BB372D75-4BAD-4C47-AE7D-0F2711031EEC}"/>
              </a:ext>
            </a:extLst>
          </p:cNvPr>
          <p:cNvSpPr/>
          <p:nvPr userDrawn="1"/>
        </p:nvSpPr>
        <p:spPr>
          <a:xfrm>
            <a:off x="371475" y="3643799"/>
            <a:ext cx="11520488" cy="2733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3F1116B-C8B0-450D-83F6-49C4ABB22CCD}"/>
              </a:ext>
            </a:extLst>
          </p:cNvPr>
          <p:cNvSpPr>
            <a:spLocks noGrp="1"/>
          </p:cNvSpPr>
          <p:nvPr>
            <p:ph sz="half" idx="2"/>
          </p:nvPr>
        </p:nvSpPr>
        <p:spPr>
          <a:xfrm>
            <a:off x="6383054" y="3808206"/>
            <a:ext cx="5255193" cy="240486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a:extLst>
              <a:ext uri="{FF2B5EF4-FFF2-40B4-BE49-F238E27FC236}">
                <a16:creationId xmlns:a16="http://schemas.microsoft.com/office/drawing/2014/main" id="{3E60534E-DE82-45F4-8E2E-DA97F169177F}"/>
              </a:ext>
            </a:extLst>
          </p:cNvPr>
          <p:cNvSpPr>
            <a:spLocks noGrp="1"/>
          </p:cNvSpPr>
          <p:nvPr>
            <p:ph sz="half" idx="1"/>
          </p:nvPr>
        </p:nvSpPr>
        <p:spPr>
          <a:xfrm>
            <a:off x="622406" y="3808236"/>
            <a:ext cx="5256000" cy="240480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6" name="Straight Connector 5">
            <a:extLst>
              <a:ext uri="{FF2B5EF4-FFF2-40B4-BE49-F238E27FC236}">
                <a16:creationId xmlns:a16="http://schemas.microsoft.com/office/drawing/2014/main" id="{C15E3050-1157-4448-A84E-5AC72FC84A7F}"/>
              </a:ext>
            </a:extLst>
          </p:cNvPr>
          <p:cNvCxnSpPr/>
          <p:nvPr userDrawn="1"/>
        </p:nvCxnSpPr>
        <p:spPr>
          <a:xfrm>
            <a:off x="6131719" y="3774712"/>
            <a:ext cx="0" cy="247184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386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BCBF1-64A6-4051-BC31-B793E99731A6}"/>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Rectangle 21">
            <a:extLst>
              <a:ext uri="{FF2B5EF4-FFF2-40B4-BE49-F238E27FC236}">
                <a16:creationId xmlns:a16="http://schemas.microsoft.com/office/drawing/2014/main" id="{115DEB4D-1697-4E72-B2BF-F5EA1EF3B009}"/>
              </a:ext>
            </a:extLst>
          </p:cNvPr>
          <p:cNvSpPr/>
          <p:nvPr userDrawn="1"/>
        </p:nvSpPr>
        <p:spPr>
          <a:xfrm>
            <a:off x="7162799" y="3052634"/>
            <a:ext cx="1368533" cy="11301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DE3A6AA5-A315-455E-B5C7-E53E3746ED81}"/>
              </a:ext>
            </a:extLst>
          </p:cNvPr>
          <p:cNvSpPr>
            <a:spLocks noGrp="1"/>
          </p:cNvSpPr>
          <p:nvPr>
            <p:ph type="title"/>
          </p:nvPr>
        </p:nvSpPr>
        <p:spPr>
          <a:xfrm>
            <a:off x="371475" y="1334424"/>
            <a:ext cx="4448175" cy="1520824"/>
          </a:xfrm>
        </p:spPr>
        <p:txBody>
          <a:bodyPr anchor="b">
            <a:noAutofit/>
          </a:bodyPr>
          <a:lstStyle>
            <a:lvl1pPr>
              <a:defRPr sz="3600"/>
            </a:lvl1pPr>
          </a:lstStyle>
          <a:p>
            <a:r>
              <a:rPr lang="en-US" noProof="0"/>
              <a:t>Click to edit Master title style</a:t>
            </a:r>
          </a:p>
        </p:txBody>
      </p:sp>
      <p:sp>
        <p:nvSpPr>
          <p:cNvPr id="7" name="Slide Number Placeholder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4" name="Content Placeholder 3">
            <a:extLst>
              <a:ext uri="{FF2B5EF4-FFF2-40B4-BE49-F238E27FC236}">
                <a16:creationId xmlns:a16="http://schemas.microsoft.com/office/drawing/2014/main" id="{23F1116B-C8B0-450D-83F6-49C4ABB22CCD}"/>
              </a:ext>
            </a:extLst>
          </p:cNvPr>
          <p:cNvSpPr>
            <a:spLocks noGrp="1"/>
          </p:cNvSpPr>
          <p:nvPr>
            <p:ph sz="half" idx="2"/>
          </p:nvPr>
        </p:nvSpPr>
        <p:spPr>
          <a:xfrm>
            <a:off x="3609563" y="3118775"/>
            <a:ext cx="2927311" cy="3081999"/>
          </a:xfrm>
        </p:spPr>
        <p:txBody>
          <a:bodyPr>
            <a:normAutofit/>
          </a:bodyPr>
          <a:lstStyle>
            <a:lvl1pPr>
              <a:defRPr sz="1800">
                <a:solidFill>
                  <a:schemeClr val="tx1"/>
                </a:solidFill>
              </a:defRPr>
            </a:lvl1pPr>
            <a:lvl2pPr>
              <a:defRPr sz="1600">
                <a:solidFill>
                  <a:schemeClr val="tx1"/>
                </a:solidFill>
              </a:defRPr>
            </a:lvl2pPr>
            <a:lvl3pPr>
              <a:defRPr sz="1400">
                <a:solidFill>
                  <a:schemeClr val="tx1"/>
                </a:solidFill>
              </a:defRPr>
            </a:lvl3pPr>
            <a:lvl4pPr>
              <a:defRPr sz="1200">
                <a:solidFill>
                  <a:schemeClr val="tx1"/>
                </a:solidFill>
              </a:defRPr>
            </a:lvl4pPr>
            <a:lvl5pPr>
              <a:defRPr sz="12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Content Placeholder 2">
            <a:extLst>
              <a:ext uri="{FF2B5EF4-FFF2-40B4-BE49-F238E27FC236}">
                <a16:creationId xmlns:a16="http://schemas.microsoft.com/office/drawing/2014/main" id="{3E60534E-DE82-45F4-8E2E-DA97F169177F}"/>
              </a:ext>
            </a:extLst>
          </p:cNvPr>
          <p:cNvSpPr>
            <a:spLocks noGrp="1"/>
          </p:cNvSpPr>
          <p:nvPr>
            <p:ph sz="half" idx="1"/>
          </p:nvPr>
        </p:nvSpPr>
        <p:spPr>
          <a:xfrm>
            <a:off x="371475" y="3118776"/>
            <a:ext cx="2926800" cy="3081922"/>
          </a:xfrm>
        </p:spPr>
        <p:txBody>
          <a:bodyPr>
            <a:normAutofit/>
          </a:bodyPr>
          <a:lstStyle>
            <a:lvl1pPr>
              <a:defRPr sz="1800">
                <a:solidFill>
                  <a:schemeClr val="tx1"/>
                </a:solidFill>
              </a:defRPr>
            </a:lvl1pPr>
            <a:lvl2pPr>
              <a:defRPr sz="1600">
                <a:solidFill>
                  <a:schemeClr val="tx1"/>
                </a:solidFill>
              </a:defRPr>
            </a:lvl2pPr>
            <a:lvl3pPr>
              <a:defRPr sz="1400">
                <a:solidFill>
                  <a:schemeClr val="tx1"/>
                </a:solidFill>
              </a:defRPr>
            </a:lvl3pPr>
            <a:lvl4pPr>
              <a:defRPr sz="1200">
                <a:solidFill>
                  <a:schemeClr val="tx1"/>
                </a:solidFill>
              </a:defRPr>
            </a:lvl4pPr>
            <a:lvl5pPr>
              <a:defRPr sz="12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 name="Picture Placeholder 24">
            <a:extLst>
              <a:ext uri="{FF2B5EF4-FFF2-40B4-BE49-F238E27FC236}">
                <a16:creationId xmlns:a16="http://schemas.microsoft.com/office/drawing/2014/main" id="{84421AF3-217F-49BD-BF47-1140F3F445D8}"/>
              </a:ext>
            </a:extLst>
          </p:cNvPr>
          <p:cNvSpPr>
            <a:spLocks noGrp="1"/>
          </p:cNvSpPr>
          <p:nvPr>
            <p:ph type="pic" sz="quarter" idx="15"/>
          </p:nvPr>
        </p:nvSpPr>
        <p:spPr>
          <a:xfrm>
            <a:off x="4908415" y="-4277"/>
            <a:ext cx="7283585" cy="6204974"/>
          </a:xfrm>
          <a:custGeom>
            <a:avLst/>
            <a:gdLst>
              <a:gd name="connsiteX0" fmla="*/ 4914900 w 7283585"/>
              <a:gd name="connsiteY0" fmla="*/ 4064000 h 6204974"/>
              <a:gd name="connsiteX1" fmla="*/ 7283585 w 7283585"/>
              <a:gd name="connsiteY1" fmla="*/ 4064000 h 6204974"/>
              <a:gd name="connsiteX2" fmla="*/ 7283585 w 7283585"/>
              <a:gd name="connsiteY2" fmla="*/ 6204974 h 6204974"/>
              <a:gd name="connsiteX3" fmla="*/ 4914900 w 7283585"/>
              <a:gd name="connsiteY3" fmla="*/ 6204974 h 6204974"/>
              <a:gd name="connsiteX4" fmla="*/ 4914900 w 7283585"/>
              <a:gd name="connsiteY4" fmla="*/ 2032000 h 6204974"/>
              <a:gd name="connsiteX5" fmla="*/ 7283585 w 7283585"/>
              <a:gd name="connsiteY5" fmla="*/ 2032000 h 6204974"/>
              <a:gd name="connsiteX6" fmla="*/ 7283585 w 7283585"/>
              <a:gd name="connsiteY6" fmla="*/ 3946525 h 6204974"/>
              <a:gd name="connsiteX7" fmla="*/ 4914900 w 7283585"/>
              <a:gd name="connsiteY7" fmla="*/ 3946525 h 6204974"/>
              <a:gd name="connsiteX8" fmla="*/ 2457450 w 7283585"/>
              <a:gd name="connsiteY8" fmla="*/ 2032000 h 6204974"/>
              <a:gd name="connsiteX9" fmla="*/ 4826135 w 7283585"/>
              <a:gd name="connsiteY9" fmla="*/ 2032000 h 6204974"/>
              <a:gd name="connsiteX10" fmla="*/ 4826135 w 7283585"/>
              <a:gd name="connsiteY10" fmla="*/ 3946525 h 6204974"/>
              <a:gd name="connsiteX11" fmla="*/ 2457450 w 7283585"/>
              <a:gd name="connsiteY11" fmla="*/ 3946525 h 6204974"/>
              <a:gd name="connsiteX12" fmla="*/ 0 w 7283585"/>
              <a:gd name="connsiteY12" fmla="*/ 8552 h 6204974"/>
              <a:gd name="connsiteX13" fmla="*/ 2368685 w 7283585"/>
              <a:gd name="connsiteY13" fmla="*/ 8552 h 6204974"/>
              <a:gd name="connsiteX14" fmla="*/ 2368685 w 7283585"/>
              <a:gd name="connsiteY14" fmla="*/ 1923077 h 6204974"/>
              <a:gd name="connsiteX15" fmla="*/ 0 w 7283585"/>
              <a:gd name="connsiteY15" fmla="*/ 1923077 h 6204974"/>
              <a:gd name="connsiteX16" fmla="*/ 2457450 w 7283585"/>
              <a:gd name="connsiteY16" fmla="*/ 4276 h 6204974"/>
              <a:gd name="connsiteX17" fmla="*/ 4826135 w 7283585"/>
              <a:gd name="connsiteY17" fmla="*/ 4276 h 6204974"/>
              <a:gd name="connsiteX18" fmla="*/ 4826135 w 7283585"/>
              <a:gd name="connsiteY18" fmla="*/ 1918801 h 6204974"/>
              <a:gd name="connsiteX19" fmla="*/ 2457450 w 7283585"/>
              <a:gd name="connsiteY19" fmla="*/ 1918801 h 6204974"/>
              <a:gd name="connsiteX20" fmla="*/ 4914900 w 7283585"/>
              <a:gd name="connsiteY20" fmla="*/ 0 h 6204974"/>
              <a:gd name="connsiteX21" fmla="*/ 7283585 w 7283585"/>
              <a:gd name="connsiteY21" fmla="*/ 0 h 6204974"/>
              <a:gd name="connsiteX22" fmla="*/ 7283585 w 7283585"/>
              <a:gd name="connsiteY22" fmla="*/ 1914525 h 6204974"/>
              <a:gd name="connsiteX23" fmla="*/ 4914900 w 7283585"/>
              <a:gd name="connsiteY23" fmla="*/ 1914525 h 6204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283585" h="6204974">
                <a:moveTo>
                  <a:pt x="4914900" y="4064000"/>
                </a:moveTo>
                <a:lnTo>
                  <a:pt x="7283585" y="4064000"/>
                </a:lnTo>
                <a:lnTo>
                  <a:pt x="7283585" y="6204974"/>
                </a:lnTo>
                <a:lnTo>
                  <a:pt x="4914900" y="6204974"/>
                </a:lnTo>
                <a:close/>
                <a:moveTo>
                  <a:pt x="4914900" y="2032000"/>
                </a:moveTo>
                <a:lnTo>
                  <a:pt x="7283585" y="2032000"/>
                </a:lnTo>
                <a:lnTo>
                  <a:pt x="7283585" y="3946525"/>
                </a:lnTo>
                <a:lnTo>
                  <a:pt x="4914900" y="3946525"/>
                </a:lnTo>
                <a:close/>
                <a:moveTo>
                  <a:pt x="2457450" y="2032000"/>
                </a:moveTo>
                <a:lnTo>
                  <a:pt x="4826135" y="2032000"/>
                </a:lnTo>
                <a:lnTo>
                  <a:pt x="4826135" y="3946525"/>
                </a:lnTo>
                <a:lnTo>
                  <a:pt x="2457450" y="3946525"/>
                </a:lnTo>
                <a:close/>
                <a:moveTo>
                  <a:pt x="0" y="8552"/>
                </a:moveTo>
                <a:lnTo>
                  <a:pt x="2368685" y="8552"/>
                </a:lnTo>
                <a:lnTo>
                  <a:pt x="2368685" y="1923077"/>
                </a:lnTo>
                <a:lnTo>
                  <a:pt x="0" y="1923077"/>
                </a:lnTo>
                <a:close/>
                <a:moveTo>
                  <a:pt x="2457450" y="4276"/>
                </a:moveTo>
                <a:lnTo>
                  <a:pt x="4826135" y="4276"/>
                </a:lnTo>
                <a:lnTo>
                  <a:pt x="4826135" y="1918801"/>
                </a:lnTo>
                <a:lnTo>
                  <a:pt x="2457450" y="1918801"/>
                </a:lnTo>
                <a:close/>
                <a:moveTo>
                  <a:pt x="4914900" y="0"/>
                </a:moveTo>
                <a:lnTo>
                  <a:pt x="7283585" y="0"/>
                </a:lnTo>
                <a:lnTo>
                  <a:pt x="7283585" y="1914525"/>
                </a:lnTo>
                <a:lnTo>
                  <a:pt x="4914900" y="1914525"/>
                </a:lnTo>
                <a:close/>
              </a:path>
            </a:pathLst>
          </a:custGeom>
          <a:solidFill>
            <a:schemeClr val="bg1">
              <a:lumMod val="95000"/>
            </a:schemeClr>
          </a:solidFill>
        </p:spPr>
        <p:txBody>
          <a:bodyPr vert="horz" wrap="square" lIns="91440" tIns="45720" rIns="91440" bIns="45720" rtlCol="0">
            <a:noAutofit/>
          </a:bodyPr>
          <a:lstStyle>
            <a:lvl1pPr>
              <a:defRPr lang="en-US" sz="1800"/>
            </a:lvl1pPr>
          </a:lstStyle>
          <a:p>
            <a:pPr marL="0" lvl="0" indent="0" algn="ctr">
              <a:buNone/>
            </a:pPr>
            <a:r>
              <a:rPr lang="en-US" noProof="0"/>
              <a:t>Click icon to add picture</a:t>
            </a:r>
            <a:endParaRPr lang="en-US" noProof="0" dirty="0"/>
          </a:p>
        </p:txBody>
      </p:sp>
      <p:sp>
        <p:nvSpPr>
          <p:cNvPr id="20" name="Rectangle 19">
            <a:extLst>
              <a:ext uri="{FF2B5EF4-FFF2-40B4-BE49-F238E27FC236}">
                <a16:creationId xmlns:a16="http://schemas.microsoft.com/office/drawing/2014/main" id="{475378D9-445B-4812-AE73-9B2CF92DCDF1}"/>
              </a:ext>
            </a:extLst>
          </p:cNvPr>
          <p:cNvSpPr/>
          <p:nvPr userDrawn="1"/>
        </p:nvSpPr>
        <p:spPr>
          <a:xfrm>
            <a:off x="6210299" y="2027725"/>
            <a:ext cx="1073287" cy="9186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Rectangle 20">
            <a:extLst>
              <a:ext uri="{FF2B5EF4-FFF2-40B4-BE49-F238E27FC236}">
                <a16:creationId xmlns:a16="http://schemas.microsoft.com/office/drawing/2014/main" id="{B569B8CC-B741-4501-A871-F6CC58941F5C}"/>
              </a:ext>
            </a:extLst>
          </p:cNvPr>
          <p:cNvSpPr/>
          <p:nvPr userDrawn="1"/>
        </p:nvSpPr>
        <p:spPr>
          <a:xfrm>
            <a:off x="8661263" y="4055448"/>
            <a:ext cx="1073287" cy="9186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3" name="Straight Connector 22">
            <a:extLst>
              <a:ext uri="{FF2B5EF4-FFF2-40B4-BE49-F238E27FC236}">
                <a16:creationId xmlns:a16="http://schemas.microsoft.com/office/drawing/2014/main" id="{8ED9C5BC-5F16-4DC8-BAA3-30A378B7F5FB}"/>
              </a:ext>
            </a:extLst>
          </p:cNvPr>
          <p:cNvCxnSpPr>
            <a:cxnSpLocks/>
          </p:cNvCxnSpPr>
          <p:nvPr userDrawn="1"/>
        </p:nvCxnSpPr>
        <p:spPr>
          <a:xfrm>
            <a:off x="3452019" y="3106075"/>
            <a:ext cx="0" cy="30947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2F0E9B02-FBE7-4B3F-833A-FCDE146B2DAD}"/>
              </a:ext>
            </a:extLst>
          </p:cNvPr>
          <p:cNvSpPr/>
          <p:nvPr userDrawn="1"/>
        </p:nvSpPr>
        <p:spPr>
          <a:xfrm>
            <a:off x="0" y="1405862"/>
            <a:ext cx="300037" cy="1465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258960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BCBF1-64A6-4051-BC31-B793E99731A6}"/>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6">
            <a:extLst>
              <a:ext uri="{FF2B5EF4-FFF2-40B4-BE49-F238E27FC236}">
                <a16:creationId xmlns:a16="http://schemas.microsoft.com/office/drawing/2014/main" id="{73E3AB81-FB3C-492F-8AB9-CFC37EECCEE7}"/>
              </a:ext>
            </a:extLst>
          </p:cNvPr>
          <p:cNvSpPr>
            <a:spLocks noGrp="1"/>
          </p:cNvSpPr>
          <p:nvPr>
            <p:ph type="pic" sz="quarter" idx="13"/>
          </p:nvPr>
        </p:nvSpPr>
        <p:spPr>
          <a:xfrm>
            <a:off x="371475" y="260350"/>
            <a:ext cx="11520488" cy="61214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4" name="Rectangle 13">
            <a:extLst>
              <a:ext uri="{FF2B5EF4-FFF2-40B4-BE49-F238E27FC236}">
                <a16:creationId xmlns:a16="http://schemas.microsoft.com/office/drawing/2014/main" id="{BF2C4CC9-6F35-4EBF-857F-EBD298D77347}"/>
              </a:ext>
            </a:extLst>
          </p:cNvPr>
          <p:cNvSpPr/>
          <p:nvPr userDrawn="1"/>
        </p:nvSpPr>
        <p:spPr>
          <a:xfrm>
            <a:off x="1578741" y="2299953"/>
            <a:ext cx="4420009" cy="30819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1D54A23-014A-49B4-9E28-7641C8A4F0C1}"/>
              </a:ext>
            </a:extLst>
          </p:cNvPr>
          <p:cNvSpPr/>
          <p:nvPr userDrawn="1"/>
        </p:nvSpPr>
        <p:spPr>
          <a:xfrm>
            <a:off x="6184487" y="2299953"/>
            <a:ext cx="4420009" cy="30819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E3A6AA5-A315-455E-B5C7-E53E3746ED81}"/>
              </a:ext>
            </a:extLst>
          </p:cNvPr>
          <p:cNvSpPr>
            <a:spLocks noGrp="1"/>
          </p:cNvSpPr>
          <p:nvPr>
            <p:ph type="title"/>
          </p:nvPr>
        </p:nvSpPr>
        <p:spPr>
          <a:xfrm>
            <a:off x="1587504" y="1233488"/>
            <a:ext cx="9016993" cy="761076"/>
          </a:xfrm>
        </p:spPr>
        <p:txBody>
          <a:bodyPr anchor="ctr">
            <a:noAutofit/>
          </a:bodyPr>
          <a:lstStyle>
            <a:lvl1pPr algn="ctr">
              <a:defRPr sz="3600"/>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2C182A82-4FBE-4689-B739-692549B4030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4" name="Content Placeholder 3">
            <a:extLst>
              <a:ext uri="{FF2B5EF4-FFF2-40B4-BE49-F238E27FC236}">
                <a16:creationId xmlns:a16="http://schemas.microsoft.com/office/drawing/2014/main" id="{23F1116B-C8B0-450D-83F6-49C4ABB22CCD}"/>
              </a:ext>
            </a:extLst>
          </p:cNvPr>
          <p:cNvSpPr>
            <a:spLocks noGrp="1"/>
          </p:cNvSpPr>
          <p:nvPr>
            <p:ph sz="half" idx="2"/>
          </p:nvPr>
        </p:nvSpPr>
        <p:spPr>
          <a:xfrm>
            <a:off x="6328091" y="2424864"/>
            <a:ext cx="4132800" cy="2833200"/>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a:extLst>
              <a:ext uri="{FF2B5EF4-FFF2-40B4-BE49-F238E27FC236}">
                <a16:creationId xmlns:a16="http://schemas.microsoft.com/office/drawing/2014/main" id="{3E60534E-DE82-45F4-8E2E-DA97F169177F}"/>
              </a:ext>
            </a:extLst>
          </p:cNvPr>
          <p:cNvSpPr>
            <a:spLocks noGrp="1"/>
          </p:cNvSpPr>
          <p:nvPr>
            <p:ph sz="half" idx="1"/>
          </p:nvPr>
        </p:nvSpPr>
        <p:spPr>
          <a:xfrm>
            <a:off x="1722820" y="2424864"/>
            <a:ext cx="4131850" cy="2832101"/>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069587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Rectangle 4">
            <a:extLst>
              <a:ext uri="{FF2B5EF4-FFF2-40B4-BE49-F238E27FC236}">
                <a16:creationId xmlns:a16="http://schemas.microsoft.com/office/drawing/2014/main" id="{113E1565-5B33-4914-9800-50B8400266FF}"/>
              </a:ext>
            </a:extLst>
          </p:cNvPr>
          <p:cNvSpPr/>
          <p:nvPr userDrawn="1"/>
        </p:nvSpPr>
        <p:spPr>
          <a:xfrm>
            <a:off x="0" y="0"/>
            <a:ext cx="12191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Picture Placeholder 6">
            <a:extLst>
              <a:ext uri="{FF2B5EF4-FFF2-40B4-BE49-F238E27FC236}">
                <a16:creationId xmlns:a16="http://schemas.microsoft.com/office/drawing/2014/main" id="{DE438B2E-01A6-453B-928D-97D98438168E}"/>
              </a:ext>
            </a:extLst>
          </p:cNvPr>
          <p:cNvSpPr>
            <a:spLocks noGrp="1"/>
          </p:cNvSpPr>
          <p:nvPr>
            <p:ph type="pic" sz="quarter" idx="13"/>
          </p:nvPr>
        </p:nvSpPr>
        <p:spPr>
          <a:xfrm>
            <a:off x="335756" y="260350"/>
            <a:ext cx="11520488"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Tree>
    <p:extLst>
      <p:ext uri="{BB962C8B-B14F-4D97-AF65-F5344CB8AC3E}">
        <p14:creationId xmlns:p14="http://schemas.microsoft.com/office/powerpoint/2010/main" val="29110570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Picture Placeholder 26">
            <a:extLst>
              <a:ext uri="{FF2B5EF4-FFF2-40B4-BE49-F238E27FC236}">
                <a16:creationId xmlns:a16="http://schemas.microsoft.com/office/drawing/2014/main" id="{404FC023-3732-4036-B4DA-F34DC453036D}"/>
              </a:ext>
            </a:extLst>
          </p:cNvPr>
          <p:cNvSpPr>
            <a:spLocks noGrp="1"/>
          </p:cNvSpPr>
          <p:nvPr>
            <p:ph type="pic" sz="quarter" idx="13"/>
          </p:nvPr>
        </p:nvSpPr>
        <p:spPr>
          <a:xfrm>
            <a:off x="1" y="1"/>
            <a:ext cx="12191999" cy="6857999"/>
          </a:xfrm>
          <a:custGeom>
            <a:avLst/>
            <a:gdLst>
              <a:gd name="connsiteX0" fmla="*/ 9194799 w 12191999"/>
              <a:gd name="connsiteY0" fmla="*/ 4114799 h 6108699"/>
              <a:gd name="connsiteX1" fmla="*/ 12191999 w 12191999"/>
              <a:gd name="connsiteY1" fmla="*/ 4114799 h 6108699"/>
              <a:gd name="connsiteX2" fmla="*/ 12191999 w 12191999"/>
              <a:gd name="connsiteY2" fmla="*/ 6108699 h 6108699"/>
              <a:gd name="connsiteX3" fmla="*/ 9194799 w 12191999"/>
              <a:gd name="connsiteY3" fmla="*/ 6108699 h 6108699"/>
              <a:gd name="connsiteX4" fmla="*/ 6129865 w 12191999"/>
              <a:gd name="connsiteY4" fmla="*/ 4114799 h 6108699"/>
              <a:gd name="connsiteX5" fmla="*/ 9127065 w 12191999"/>
              <a:gd name="connsiteY5" fmla="*/ 4114799 h 6108699"/>
              <a:gd name="connsiteX6" fmla="*/ 9127065 w 12191999"/>
              <a:gd name="connsiteY6" fmla="*/ 6108699 h 6108699"/>
              <a:gd name="connsiteX7" fmla="*/ 6129865 w 12191999"/>
              <a:gd name="connsiteY7" fmla="*/ 6108699 h 6108699"/>
              <a:gd name="connsiteX8" fmla="*/ 3064933 w 12191999"/>
              <a:gd name="connsiteY8" fmla="*/ 4114799 h 6108699"/>
              <a:gd name="connsiteX9" fmla="*/ 6062132 w 12191999"/>
              <a:gd name="connsiteY9" fmla="*/ 4114799 h 6108699"/>
              <a:gd name="connsiteX10" fmla="*/ 6062132 w 12191999"/>
              <a:gd name="connsiteY10" fmla="*/ 6108699 h 6108699"/>
              <a:gd name="connsiteX11" fmla="*/ 3064933 w 12191999"/>
              <a:gd name="connsiteY11" fmla="*/ 6108699 h 6108699"/>
              <a:gd name="connsiteX12" fmla="*/ 0 w 12191999"/>
              <a:gd name="connsiteY12" fmla="*/ 4114799 h 6108699"/>
              <a:gd name="connsiteX13" fmla="*/ 2997200 w 12191999"/>
              <a:gd name="connsiteY13" fmla="*/ 4114799 h 6108699"/>
              <a:gd name="connsiteX14" fmla="*/ 2997200 w 12191999"/>
              <a:gd name="connsiteY14" fmla="*/ 6108699 h 6108699"/>
              <a:gd name="connsiteX15" fmla="*/ 0 w 12191999"/>
              <a:gd name="connsiteY15" fmla="*/ 6108699 h 6108699"/>
              <a:gd name="connsiteX16" fmla="*/ 9194799 w 12191999"/>
              <a:gd name="connsiteY16" fmla="*/ 2057400 h 6108699"/>
              <a:gd name="connsiteX17" fmla="*/ 12191999 w 12191999"/>
              <a:gd name="connsiteY17" fmla="*/ 2057400 h 6108699"/>
              <a:gd name="connsiteX18" fmla="*/ 12191999 w 12191999"/>
              <a:gd name="connsiteY18" fmla="*/ 4051299 h 6108699"/>
              <a:gd name="connsiteX19" fmla="*/ 9194799 w 12191999"/>
              <a:gd name="connsiteY19" fmla="*/ 4051299 h 6108699"/>
              <a:gd name="connsiteX20" fmla="*/ 6129865 w 12191999"/>
              <a:gd name="connsiteY20" fmla="*/ 2057400 h 6108699"/>
              <a:gd name="connsiteX21" fmla="*/ 9127065 w 12191999"/>
              <a:gd name="connsiteY21" fmla="*/ 2057400 h 6108699"/>
              <a:gd name="connsiteX22" fmla="*/ 9127065 w 12191999"/>
              <a:gd name="connsiteY22" fmla="*/ 4051299 h 6108699"/>
              <a:gd name="connsiteX23" fmla="*/ 6129865 w 12191999"/>
              <a:gd name="connsiteY23" fmla="*/ 4051299 h 6108699"/>
              <a:gd name="connsiteX24" fmla="*/ 3064934 w 12191999"/>
              <a:gd name="connsiteY24" fmla="*/ 2057400 h 6108699"/>
              <a:gd name="connsiteX25" fmla="*/ 6062132 w 12191999"/>
              <a:gd name="connsiteY25" fmla="*/ 2057400 h 6108699"/>
              <a:gd name="connsiteX26" fmla="*/ 6062132 w 12191999"/>
              <a:gd name="connsiteY26" fmla="*/ 4051299 h 6108699"/>
              <a:gd name="connsiteX27" fmla="*/ 3064934 w 12191999"/>
              <a:gd name="connsiteY27" fmla="*/ 4051299 h 6108699"/>
              <a:gd name="connsiteX28" fmla="*/ 0 w 12191999"/>
              <a:gd name="connsiteY28" fmla="*/ 2057400 h 6108699"/>
              <a:gd name="connsiteX29" fmla="*/ 2997200 w 12191999"/>
              <a:gd name="connsiteY29" fmla="*/ 2057400 h 6108699"/>
              <a:gd name="connsiteX30" fmla="*/ 2997200 w 12191999"/>
              <a:gd name="connsiteY30" fmla="*/ 4051299 h 6108699"/>
              <a:gd name="connsiteX31" fmla="*/ 0 w 12191999"/>
              <a:gd name="connsiteY31" fmla="*/ 4051299 h 6108699"/>
              <a:gd name="connsiteX32" fmla="*/ 9194799 w 12191999"/>
              <a:gd name="connsiteY32" fmla="*/ 0 h 6108699"/>
              <a:gd name="connsiteX33" fmla="*/ 12191999 w 12191999"/>
              <a:gd name="connsiteY33" fmla="*/ 0 h 6108699"/>
              <a:gd name="connsiteX34" fmla="*/ 12191999 w 12191999"/>
              <a:gd name="connsiteY34" fmla="*/ 1993900 h 6108699"/>
              <a:gd name="connsiteX35" fmla="*/ 9194799 w 12191999"/>
              <a:gd name="connsiteY35" fmla="*/ 1993900 h 6108699"/>
              <a:gd name="connsiteX36" fmla="*/ 6129865 w 12191999"/>
              <a:gd name="connsiteY36" fmla="*/ 0 h 6108699"/>
              <a:gd name="connsiteX37" fmla="*/ 9127065 w 12191999"/>
              <a:gd name="connsiteY37" fmla="*/ 0 h 6108699"/>
              <a:gd name="connsiteX38" fmla="*/ 9127065 w 12191999"/>
              <a:gd name="connsiteY38" fmla="*/ 1993900 h 6108699"/>
              <a:gd name="connsiteX39" fmla="*/ 6129865 w 12191999"/>
              <a:gd name="connsiteY39" fmla="*/ 1993900 h 6108699"/>
              <a:gd name="connsiteX40" fmla="*/ 3064934 w 12191999"/>
              <a:gd name="connsiteY40" fmla="*/ 0 h 6108699"/>
              <a:gd name="connsiteX41" fmla="*/ 6062132 w 12191999"/>
              <a:gd name="connsiteY41" fmla="*/ 0 h 6108699"/>
              <a:gd name="connsiteX42" fmla="*/ 6062132 w 12191999"/>
              <a:gd name="connsiteY42" fmla="*/ 1993900 h 6108699"/>
              <a:gd name="connsiteX43" fmla="*/ 3064934 w 12191999"/>
              <a:gd name="connsiteY43" fmla="*/ 1993900 h 6108699"/>
              <a:gd name="connsiteX44" fmla="*/ 1 w 12191999"/>
              <a:gd name="connsiteY44" fmla="*/ 0 h 6108699"/>
              <a:gd name="connsiteX45" fmla="*/ 2997201 w 12191999"/>
              <a:gd name="connsiteY45" fmla="*/ 0 h 6108699"/>
              <a:gd name="connsiteX46" fmla="*/ 2997201 w 12191999"/>
              <a:gd name="connsiteY46" fmla="*/ 1993900 h 6108699"/>
              <a:gd name="connsiteX47" fmla="*/ 1 w 12191999"/>
              <a:gd name="connsiteY47" fmla="*/ 1993900 h 6108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2191999" h="6108699">
                <a:moveTo>
                  <a:pt x="9194799" y="4114799"/>
                </a:moveTo>
                <a:lnTo>
                  <a:pt x="12191999" y="4114799"/>
                </a:lnTo>
                <a:lnTo>
                  <a:pt x="12191999" y="6108699"/>
                </a:lnTo>
                <a:lnTo>
                  <a:pt x="9194799" y="6108699"/>
                </a:lnTo>
                <a:close/>
                <a:moveTo>
                  <a:pt x="6129865" y="4114799"/>
                </a:moveTo>
                <a:lnTo>
                  <a:pt x="9127065" y="4114799"/>
                </a:lnTo>
                <a:lnTo>
                  <a:pt x="9127065" y="6108699"/>
                </a:lnTo>
                <a:lnTo>
                  <a:pt x="6129865" y="6108699"/>
                </a:lnTo>
                <a:close/>
                <a:moveTo>
                  <a:pt x="3064933" y="4114799"/>
                </a:moveTo>
                <a:lnTo>
                  <a:pt x="6062132" y="4114799"/>
                </a:lnTo>
                <a:lnTo>
                  <a:pt x="6062132" y="6108699"/>
                </a:lnTo>
                <a:lnTo>
                  <a:pt x="3064933" y="6108699"/>
                </a:lnTo>
                <a:close/>
                <a:moveTo>
                  <a:pt x="0" y="4114799"/>
                </a:moveTo>
                <a:lnTo>
                  <a:pt x="2997200" y="4114799"/>
                </a:lnTo>
                <a:lnTo>
                  <a:pt x="2997200" y="6108699"/>
                </a:lnTo>
                <a:lnTo>
                  <a:pt x="0" y="6108699"/>
                </a:lnTo>
                <a:close/>
                <a:moveTo>
                  <a:pt x="9194799" y="2057400"/>
                </a:moveTo>
                <a:lnTo>
                  <a:pt x="12191999" y="2057400"/>
                </a:lnTo>
                <a:lnTo>
                  <a:pt x="12191999" y="4051299"/>
                </a:lnTo>
                <a:lnTo>
                  <a:pt x="9194799" y="4051299"/>
                </a:lnTo>
                <a:close/>
                <a:moveTo>
                  <a:pt x="6129865" y="2057400"/>
                </a:moveTo>
                <a:lnTo>
                  <a:pt x="9127065" y="2057400"/>
                </a:lnTo>
                <a:lnTo>
                  <a:pt x="9127065" y="4051299"/>
                </a:lnTo>
                <a:lnTo>
                  <a:pt x="6129865" y="4051299"/>
                </a:lnTo>
                <a:close/>
                <a:moveTo>
                  <a:pt x="3064934" y="2057400"/>
                </a:moveTo>
                <a:lnTo>
                  <a:pt x="6062132" y="2057400"/>
                </a:lnTo>
                <a:lnTo>
                  <a:pt x="6062132" y="4051299"/>
                </a:lnTo>
                <a:lnTo>
                  <a:pt x="3064934" y="4051299"/>
                </a:lnTo>
                <a:close/>
                <a:moveTo>
                  <a:pt x="0" y="2057400"/>
                </a:moveTo>
                <a:lnTo>
                  <a:pt x="2997200" y="2057400"/>
                </a:lnTo>
                <a:lnTo>
                  <a:pt x="2997200" y="4051299"/>
                </a:lnTo>
                <a:lnTo>
                  <a:pt x="0" y="4051299"/>
                </a:lnTo>
                <a:close/>
                <a:moveTo>
                  <a:pt x="9194799" y="0"/>
                </a:moveTo>
                <a:lnTo>
                  <a:pt x="12191999" y="0"/>
                </a:lnTo>
                <a:lnTo>
                  <a:pt x="12191999" y="1993900"/>
                </a:lnTo>
                <a:lnTo>
                  <a:pt x="9194799" y="1993900"/>
                </a:lnTo>
                <a:close/>
                <a:moveTo>
                  <a:pt x="6129865" y="0"/>
                </a:moveTo>
                <a:lnTo>
                  <a:pt x="9127065" y="0"/>
                </a:lnTo>
                <a:lnTo>
                  <a:pt x="9127065" y="1993900"/>
                </a:lnTo>
                <a:lnTo>
                  <a:pt x="6129865" y="1993900"/>
                </a:lnTo>
                <a:close/>
                <a:moveTo>
                  <a:pt x="3064934" y="0"/>
                </a:moveTo>
                <a:lnTo>
                  <a:pt x="6062132" y="0"/>
                </a:lnTo>
                <a:lnTo>
                  <a:pt x="6062132" y="1993900"/>
                </a:lnTo>
                <a:lnTo>
                  <a:pt x="3064934" y="1993900"/>
                </a:lnTo>
                <a:close/>
                <a:moveTo>
                  <a:pt x="1" y="0"/>
                </a:moveTo>
                <a:lnTo>
                  <a:pt x="2997201" y="0"/>
                </a:lnTo>
                <a:lnTo>
                  <a:pt x="2997201" y="1993900"/>
                </a:lnTo>
                <a:lnTo>
                  <a:pt x="1" y="1993900"/>
                </a:lnTo>
                <a:close/>
              </a:path>
            </a:pathLst>
          </a:custGeom>
          <a:solidFill>
            <a:schemeClr val="bg1">
              <a:lumMod val="95000"/>
            </a:schemeClr>
          </a:solidFill>
        </p:spPr>
        <p:txBody>
          <a:bodyPr vert="horz" wrap="square" lIns="91440" tIns="45720" rIns="91440" bIns="45720" rtlCol="0">
            <a:no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42216092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6">
            <a:extLst>
              <a:ext uri="{FF2B5EF4-FFF2-40B4-BE49-F238E27FC236}">
                <a16:creationId xmlns:a16="http://schemas.microsoft.com/office/drawing/2014/main" id="{18957288-25D1-4D25-BECD-5A2E6A888185}"/>
              </a:ext>
            </a:extLst>
          </p:cNvPr>
          <p:cNvSpPr>
            <a:spLocks noGrp="1"/>
          </p:cNvSpPr>
          <p:nvPr>
            <p:ph type="pic" sz="quarter" idx="13"/>
          </p:nvPr>
        </p:nvSpPr>
        <p:spPr>
          <a:xfrm>
            <a:off x="371475" y="260350"/>
            <a:ext cx="4492625"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5" name="Picture Placeholder 6">
            <a:extLst>
              <a:ext uri="{FF2B5EF4-FFF2-40B4-BE49-F238E27FC236}">
                <a16:creationId xmlns:a16="http://schemas.microsoft.com/office/drawing/2014/main" id="{D9C7DFC2-3A77-4761-A9AF-98963C5CCA07}"/>
              </a:ext>
            </a:extLst>
          </p:cNvPr>
          <p:cNvSpPr>
            <a:spLocks noGrp="1"/>
          </p:cNvSpPr>
          <p:nvPr>
            <p:ph type="pic" sz="quarter" idx="14"/>
          </p:nvPr>
        </p:nvSpPr>
        <p:spPr>
          <a:xfrm>
            <a:off x="4981575" y="260350"/>
            <a:ext cx="2740025"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6" name="Picture Placeholder 6">
            <a:extLst>
              <a:ext uri="{FF2B5EF4-FFF2-40B4-BE49-F238E27FC236}">
                <a16:creationId xmlns:a16="http://schemas.microsoft.com/office/drawing/2014/main" id="{3F6FD22A-5FDA-45EC-BE49-3C0E30A397B0}"/>
              </a:ext>
            </a:extLst>
          </p:cNvPr>
          <p:cNvSpPr>
            <a:spLocks noGrp="1"/>
          </p:cNvSpPr>
          <p:nvPr>
            <p:ph type="pic" sz="quarter" idx="15"/>
          </p:nvPr>
        </p:nvSpPr>
        <p:spPr>
          <a:xfrm>
            <a:off x="7839076" y="260350"/>
            <a:ext cx="4052888" cy="380365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7" name="Picture Placeholder 6">
            <a:extLst>
              <a:ext uri="{FF2B5EF4-FFF2-40B4-BE49-F238E27FC236}">
                <a16:creationId xmlns:a16="http://schemas.microsoft.com/office/drawing/2014/main" id="{B64BDA74-9644-41EB-984D-939D27B60F3F}"/>
              </a:ext>
            </a:extLst>
          </p:cNvPr>
          <p:cNvSpPr>
            <a:spLocks noGrp="1"/>
          </p:cNvSpPr>
          <p:nvPr>
            <p:ph type="pic" sz="quarter" idx="16"/>
          </p:nvPr>
        </p:nvSpPr>
        <p:spPr>
          <a:xfrm>
            <a:off x="7839076" y="4165600"/>
            <a:ext cx="4052888" cy="239553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41144738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a:extLst>
              <a:ext uri="{FF2B5EF4-FFF2-40B4-BE49-F238E27FC236}">
                <a16:creationId xmlns:a16="http://schemas.microsoft.com/office/drawing/2014/main" id="{18957288-25D1-4D25-BECD-5A2E6A888185}"/>
              </a:ext>
            </a:extLst>
          </p:cNvPr>
          <p:cNvSpPr>
            <a:spLocks noGrp="1"/>
          </p:cNvSpPr>
          <p:nvPr>
            <p:ph type="pic" sz="quarter" idx="13"/>
          </p:nvPr>
        </p:nvSpPr>
        <p:spPr>
          <a:xfrm>
            <a:off x="0" y="1233488"/>
            <a:ext cx="12192001" cy="4391024"/>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grpSp>
        <p:nvGrpSpPr>
          <p:cNvPr id="2" name="Group 1">
            <a:extLst>
              <a:ext uri="{FF2B5EF4-FFF2-40B4-BE49-F238E27FC236}">
                <a16:creationId xmlns:a16="http://schemas.microsoft.com/office/drawing/2014/main" id="{18F30468-CC2E-4430-88DD-81D548B988FA}"/>
              </a:ext>
            </a:extLst>
          </p:cNvPr>
          <p:cNvGrpSpPr/>
          <p:nvPr userDrawn="1"/>
        </p:nvGrpSpPr>
        <p:grpSpPr>
          <a:xfrm>
            <a:off x="371474" y="260350"/>
            <a:ext cx="644525" cy="973138"/>
            <a:chOff x="371475" y="671713"/>
            <a:chExt cx="496540" cy="836738"/>
          </a:xfrm>
        </p:grpSpPr>
        <p:sp>
          <p:nvSpPr>
            <p:cNvPr id="8" name="Rectangle 7">
              <a:extLst>
                <a:ext uri="{FF2B5EF4-FFF2-40B4-BE49-F238E27FC236}">
                  <a16:creationId xmlns:a16="http://schemas.microsoft.com/office/drawing/2014/main" id="{BF6F92E0-2218-46A5-A183-84468D9B72A2}"/>
                </a:ext>
              </a:extLst>
            </p:cNvPr>
            <p:cNvSpPr/>
            <p:nvPr userDrawn="1"/>
          </p:nvSpPr>
          <p:spPr>
            <a:xfrm>
              <a:off x="371475" y="1011911"/>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9B476586-864B-4C72-91AF-8CF8796C6DE8}"/>
                </a:ext>
              </a:extLst>
            </p:cNvPr>
            <p:cNvSpPr/>
            <p:nvPr userDrawn="1"/>
          </p:nvSpPr>
          <p:spPr>
            <a:xfrm>
              <a:off x="620587" y="671713"/>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0" name="Rectangle 9">
            <a:extLst>
              <a:ext uri="{FF2B5EF4-FFF2-40B4-BE49-F238E27FC236}">
                <a16:creationId xmlns:a16="http://schemas.microsoft.com/office/drawing/2014/main" id="{38B3D026-83A3-4D78-8B11-A20A6F47170C}"/>
              </a:ext>
            </a:extLst>
          </p:cNvPr>
          <p:cNvSpPr/>
          <p:nvPr userDrawn="1"/>
        </p:nvSpPr>
        <p:spPr>
          <a:xfrm>
            <a:off x="10795001" y="5642462"/>
            <a:ext cx="1397000" cy="12155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3599560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9171FC10-F7C3-4841-A705-B83FDE093009}"/>
              </a:ext>
            </a:extLst>
          </p:cNvPr>
          <p:cNvSpPr/>
          <p:nvPr userDrawn="1"/>
        </p:nvSpPr>
        <p:spPr>
          <a:xfrm>
            <a:off x="9398000" y="0"/>
            <a:ext cx="2793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a:extLst>
              <a:ext uri="{FF2B5EF4-FFF2-40B4-BE49-F238E27FC236}">
                <a16:creationId xmlns:a16="http://schemas.microsoft.com/office/drawing/2014/main" id="{18957288-25D1-4D25-BECD-5A2E6A888185}"/>
              </a:ext>
            </a:extLst>
          </p:cNvPr>
          <p:cNvSpPr>
            <a:spLocks noGrp="1"/>
          </p:cNvSpPr>
          <p:nvPr>
            <p:ph type="pic" sz="quarter" idx="13"/>
          </p:nvPr>
        </p:nvSpPr>
        <p:spPr>
          <a:xfrm>
            <a:off x="0" y="260350"/>
            <a:ext cx="11891963"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Tree>
    <p:extLst>
      <p:ext uri="{BB962C8B-B14F-4D97-AF65-F5344CB8AC3E}">
        <p14:creationId xmlns:p14="http://schemas.microsoft.com/office/powerpoint/2010/main" val="10350859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a:lstStyle/>
          <a:p>
            <a:r>
              <a:rPr lang="en-US"/>
              <a:t>Click to edit Master title style</a:t>
            </a:r>
            <a:endParaRPr lang="en-US" dirty="0"/>
          </a:p>
        </p:txBody>
      </p:sp>
      <p:sp>
        <p:nvSpPr>
          <p:cNvPr id="9" name="Slide Number Placeholder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39EF0319-0CF7-4AB8-BE69-FEE9B6C298FE}"/>
              </a:ext>
            </a:extLst>
          </p:cNvPr>
          <p:cNvSpPr>
            <a:spLocks noGrp="1"/>
          </p:cNvSpPr>
          <p:nvPr>
            <p:ph type="pic" sz="quarter" idx="13"/>
          </p:nvPr>
        </p:nvSpPr>
        <p:spPr>
          <a:xfrm>
            <a:off x="371475" y="1233488"/>
            <a:ext cx="2466000" cy="49672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7" name="Rectangle 6">
            <a:extLst>
              <a:ext uri="{FF2B5EF4-FFF2-40B4-BE49-F238E27FC236}">
                <a16:creationId xmlns:a16="http://schemas.microsoft.com/office/drawing/2014/main" id="{02FAA6CD-8686-4F0E-9F34-3D74AC34027E}"/>
              </a:ext>
            </a:extLst>
          </p:cNvPr>
          <p:cNvSpPr/>
          <p:nvPr userDrawn="1"/>
        </p:nvSpPr>
        <p:spPr>
          <a:xfrm>
            <a:off x="2892285" y="1233488"/>
            <a:ext cx="3210339" cy="1271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DA658D4-2F70-44A3-A7C3-BF6A1D7BE2A9}"/>
              </a:ext>
            </a:extLst>
          </p:cNvPr>
          <p:cNvSpPr>
            <a:spLocks noGrp="1"/>
          </p:cNvSpPr>
          <p:nvPr>
            <p:ph type="body" idx="1"/>
          </p:nvPr>
        </p:nvSpPr>
        <p:spPr>
          <a:xfrm>
            <a:off x="3004445" y="1330963"/>
            <a:ext cx="2986019" cy="1076636"/>
          </a:xfrm>
        </p:spPr>
        <p:txBody>
          <a:bodyPr anchor="ctr"/>
          <a:lstStyle>
            <a:lvl1pPr marL="0" indent="0">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735AFBAA-25FF-494A-937E-3DFC5F737803}"/>
              </a:ext>
            </a:extLst>
          </p:cNvPr>
          <p:cNvSpPr/>
          <p:nvPr userDrawn="1"/>
        </p:nvSpPr>
        <p:spPr>
          <a:xfrm>
            <a:off x="2892284"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CDF57B0C-62A3-4053-936D-9841C7D76D8B}"/>
              </a:ext>
            </a:extLst>
          </p:cNvPr>
          <p:cNvSpPr>
            <a:spLocks noGrp="1"/>
          </p:cNvSpPr>
          <p:nvPr>
            <p:ph sz="half" idx="2"/>
          </p:nvPr>
        </p:nvSpPr>
        <p:spPr>
          <a:xfrm>
            <a:off x="3004445" y="2623930"/>
            <a:ext cx="2986019" cy="3448880"/>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6">
            <a:extLst>
              <a:ext uri="{FF2B5EF4-FFF2-40B4-BE49-F238E27FC236}">
                <a16:creationId xmlns:a16="http://schemas.microsoft.com/office/drawing/2014/main" id="{F36B08A9-4F2C-4D72-A755-CBF0DAD5A4FC}"/>
              </a:ext>
            </a:extLst>
          </p:cNvPr>
          <p:cNvSpPr>
            <a:spLocks noGrp="1"/>
          </p:cNvSpPr>
          <p:nvPr>
            <p:ph type="pic" sz="quarter" idx="14"/>
          </p:nvPr>
        </p:nvSpPr>
        <p:spPr>
          <a:xfrm>
            <a:off x="6151738" y="1233487"/>
            <a:ext cx="2464907" cy="49672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2" name="Rectangle 11">
            <a:extLst>
              <a:ext uri="{FF2B5EF4-FFF2-40B4-BE49-F238E27FC236}">
                <a16:creationId xmlns:a16="http://schemas.microsoft.com/office/drawing/2014/main" id="{7CD8F79B-BFE6-4B3E-8853-5C61FDFF46D9}"/>
              </a:ext>
            </a:extLst>
          </p:cNvPr>
          <p:cNvSpPr/>
          <p:nvPr userDrawn="1"/>
        </p:nvSpPr>
        <p:spPr>
          <a:xfrm>
            <a:off x="8673131" y="1233488"/>
            <a:ext cx="3210339" cy="1271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Rectangle 12">
            <a:extLst>
              <a:ext uri="{FF2B5EF4-FFF2-40B4-BE49-F238E27FC236}">
                <a16:creationId xmlns:a16="http://schemas.microsoft.com/office/drawing/2014/main" id="{33B3569E-E4EC-433C-AFDA-E50961675D8F}"/>
              </a:ext>
            </a:extLst>
          </p:cNvPr>
          <p:cNvSpPr/>
          <p:nvPr userDrawn="1"/>
        </p:nvSpPr>
        <p:spPr>
          <a:xfrm>
            <a:off x="8673130"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id="{BA2A6524-3EAC-4E27-BF8E-8F87E480F902}"/>
              </a:ext>
            </a:extLst>
          </p:cNvPr>
          <p:cNvSpPr>
            <a:spLocks noGrp="1"/>
          </p:cNvSpPr>
          <p:nvPr>
            <p:ph type="body" sz="quarter" idx="3"/>
          </p:nvPr>
        </p:nvSpPr>
        <p:spPr>
          <a:xfrm>
            <a:off x="8786099" y="1333189"/>
            <a:ext cx="2984400" cy="1074410"/>
          </a:xfrm>
        </p:spPr>
        <p:txBody>
          <a:bodyPr anchor="ctr"/>
          <a:lstStyle>
            <a:lvl1pPr marL="0" indent="0">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B94EC-1786-4ACB-B9A8-28216C7AB699}"/>
              </a:ext>
            </a:extLst>
          </p:cNvPr>
          <p:cNvSpPr>
            <a:spLocks noGrp="1"/>
          </p:cNvSpPr>
          <p:nvPr>
            <p:ph sz="quarter" idx="4"/>
          </p:nvPr>
        </p:nvSpPr>
        <p:spPr>
          <a:xfrm>
            <a:off x="8786099" y="2623930"/>
            <a:ext cx="2984400" cy="344888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96188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a:lstStyle/>
          <a:p>
            <a:r>
              <a:rPr lang="en-US"/>
              <a:t>Click to edit Master title style</a:t>
            </a:r>
            <a:endParaRPr lang="en-US" dirty="0"/>
          </a:p>
        </p:txBody>
      </p:sp>
      <p:sp>
        <p:nvSpPr>
          <p:cNvPr id="9" name="Slide Number Placeholder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39EF0319-0CF7-4AB8-BE69-FEE9B6C298FE}"/>
              </a:ext>
            </a:extLst>
          </p:cNvPr>
          <p:cNvSpPr>
            <a:spLocks noGrp="1"/>
          </p:cNvSpPr>
          <p:nvPr>
            <p:ph type="pic" sz="quarter" idx="13"/>
          </p:nvPr>
        </p:nvSpPr>
        <p:spPr>
          <a:xfrm>
            <a:off x="7063827" y="1233488"/>
            <a:ext cx="4828135" cy="49672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7" name="Rectangle 6">
            <a:extLst>
              <a:ext uri="{FF2B5EF4-FFF2-40B4-BE49-F238E27FC236}">
                <a16:creationId xmlns:a16="http://schemas.microsoft.com/office/drawing/2014/main" id="{02FAA6CD-8686-4F0E-9F34-3D74AC34027E}"/>
              </a:ext>
            </a:extLst>
          </p:cNvPr>
          <p:cNvSpPr/>
          <p:nvPr userDrawn="1"/>
        </p:nvSpPr>
        <p:spPr>
          <a:xfrm>
            <a:off x="371476" y="1233488"/>
            <a:ext cx="3210339" cy="1271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DA658D4-2F70-44A3-A7C3-BF6A1D7BE2A9}"/>
              </a:ext>
            </a:extLst>
          </p:cNvPr>
          <p:cNvSpPr>
            <a:spLocks noGrp="1"/>
          </p:cNvSpPr>
          <p:nvPr>
            <p:ph type="body" idx="1"/>
          </p:nvPr>
        </p:nvSpPr>
        <p:spPr>
          <a:xfrm>
            <a:off x="483636" y="1330963"/>
            <a:ext cx="2986019" cy="1076636"/>
          </a:xfrm>
        </p:spPr>
        <p:txBody>
          <a:bodyPr anchor="ctr"/>
          <a:lstStyle>
            <a:lvl1pPr marL="0" indent="0">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a:extLst>
              <a:ext uri="{FF2B5EF4-FFF2-40B4-BE49-F238E27FC236}">
                <a16:creationId xmlns:a16="http://schemas.microsoft.com/office/drawing/2014/main" id="{735AFBAA-25FF-494A-937E-3DFC5F737803}"/>
              </a:ext>
            </a:extLst>
          </p:cNvPr>
          <p:cNvSpPr/>
          <p:nvPr userDrawn="1"/>
        </p:nvSpPr>
        <p:spPr>
          <a:xfrm>
            <a:off x="371475"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CDF57B0C-62A3-4053-936D-9841C7D76D8B}"/>
              </a:ext>
            </a:extLst>
          </p:cNvPr>
          <p:cNvSpPr>
            <a:spLocks noGrp="1"/>
          </p:cNvSpPr>
          <p:nvPr>
            <p:ph sz="half" idx="2"/>
          </p:nvPr>
        </p:nvSpPr>
        <p:spPr>
          <a:xfrm>
            <a:off x="483636" y="2623930"/>
            <a:ext cx="2986019" cy="3448880"/>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a:extLst>
              <a:ext uri="{FF2B5EF4-FFF2-40B4-BE49-F238E27FC236}">
                <a16:creationId xmlns:a16="http://schemas.microsoft.com/office/drawing/2014/main" id="{7CD8F79B-BFE6-4B3E-8853-5C61FDFF46D9}"/>
              </a:ext>
            </a:extLst>
          </p:cNvPr>
          <p:cNvSpPr/>
          <p:nvPr userDrawn="1"/>
        </p:nvSpPr>
        <p:spPr>
          <a:xfrm>
            <a:off x="3717652" y="1233488"/>
            <a:ext cx="3210339" cy="1271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Rectangle 12">
            <a:extLst>
              <a:ext uri="{FF2B5EF4-FFF2-40B4-BE49-F238E27FC236}">
                <a16:creationId xmlns:a16="http://schemas.microsoft.com/office/drawing/2014/main" id="{33B3569E-E4EC-433C-AFDA-E50961675D8F}"/>
              </a:ext>
            </a:extLst>
          </p:cNvPr>
          <p:cNvSpPr/>
          <p:nvPr userDrawn="1"/>
        </p:nvSpPr>
        <p:spPr>
          <a:xfrm>
            <a:off x="3717651" y="2542916"/>
            <a:ext cx="3210339" cy="36578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id="{BA2A6524-3EAC-4E27-BF8E-8F87E480F902}"/>
              </a:ext>
            </a:extLst>
          </p:cNvPr>
          <p:cNvSpPr>
            <a:spLocks noGrp="1"/>
          </p:cNvSpPr>
          <p:nvPr>
            <p:ph type="body" sz="quarter" idx="3"/>
          </p:nvPr>
        </p:nvSpPr>
        <p:spPr>
          <a:xfrm>
            <a:off x="3830620" y="1333189"/>
            <a:ext cx="2984400" cy="1074410"/>
          </a:xfrm>
        </p:spPr>
        <p:txBody>
          <a:bodyPr anchor="ctr"/>
          <a:lstStyle>
            <a:lvl1pPr marL="0" indent="0">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B94EC-1786-4ACB-B9A8-28216C7AB699}"/>
              </a:ext>
            </a:extLst>
          </p:cNvPr>
          <p:cNvSpPr>
            <a:spLocks noGrp="1"/>
          </p:cNvSpPr>
          <p:nvPr>
            <p:ph sz="quarter" idx="4"/>
          </p:nvPr>
        </p:nvSpPr>
        <p:spPr>
          <a:xfrm>
            <a:off x="3830620" y="2623930"/>
            <a:ext cx="2984400" cy="344888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5885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0" y="0"/>
            <a:ext cx="12192000" cy="6857999"/>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p:nvPr>
        </p:nvSpPr>
        <p:spPr>
          <a:xfrm>
            <a:off x="3436610" y="1779589"/>
            <a:ext cx="5318781" cy="2182811"/>
          </a:xfrm>
        </p:spPr>
        <p:txBody>
          <a:bodyPr anchor="b">
            <a:normAutofit/>
          </a:bodyPr>
          <a:lstStyle>
            <a:lvl1pPr algn="ctr">
              <a:defRPr sz="540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p:ph type="subTitle" idx="1"/>
          </p:nvPr>
        </p:nvSpPr>
        <p:spPr>
          <a:xfrm>
            <a:off x="3436610" y="4079083"/>
            <a:ext cx="5318781" cy="976311"/>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550443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a:lstStyle/>
          <a:p>
            <a:r>
              <a:rPr lang="en-US"/>
              <a:t>Click to edit Master title style</a:t>
            </a:r>
            <a:endParaRPr lang="en-US" dirty="0"/>
          </a:p>
        </p:txBody>
      </p:sp>
      <p:sp>
        <p:nvSpPr>
          <p:cNvPr id="9" name="Slide Number Placeholder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8" name="Picture Placeholder 6">
            <a:extLst>
              <a:ext uri="{FF2B5EF4-FFF2-40B4-BE49-F238E27FC236}">
                <a16:creationId xmlns:a16="http://schemas.microsoft.com/office/drawing/2014/main" id="{39EF0319-0CF7-4AB8-BE69-FEE9B6C298FE}"/>
              </a:ext>
            </a:extLst>
          </p:cNvPr>
          <p:cNvSpPr>
            <a:spLocks noGrp="1"/>
          </p:cNvSpPr>
          <p:nvPr>
            <p:ph type="pic" sz="quarter" idx="13"/>
          </p:nvPr>
        </p:nvSpPr>
        <p:spPr>
          <a:xfrm>
            <a:off x="371475" y="1233488"/>
            <a:ext cx="11520487" cy="49672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5" name="Text Placeholder 4">
            <a:extLst>
              <a:ext uri="{FF2B5EF4-FFF2-40B4-BE49-F238E27FC236}">
                <a16:creationId xmlns:a16="http://schemas.microsoft.com/office/drawing/2014/main" id="{BA2A6524-3EAC-4E27-BF8E-8F87E480F902}"/>
              </a:ext>
            </a:extLst>
          </p:cNvPr>
          <p:cNvSpPr>
            <a:spLocks noGrp="1"/>
          </p:cNvSpPr>
          <p:nvPr>
            <p:ph type="body" sz="quarter" idx="3"/>
          </p:nvPr>
        </p:nvSpPr>
        <p:spPr>
          <a:xfrm>
            <a:off x="6261798" y="2910543"/>
            <a:ext cx="5058000" cy="518457"/>
          </a:xfrm>
        </p:spPr>
        <p:txBody>
          <a:bodyPr anchor="ctr">
            <a:normAutofit/>
          </a:bodyP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B94EC-1786-4ACB-B9A8-28216C7AB699}"/>
              </a:ext>
            </a:extLst>
          </p:cNvPr>
          <p:cNvSpPr>
            <a:spLocks noGrp="1"/>
          </p:cNvSpPr>
          <p:nvPr>
            <p:ph sz="quarter" idx="4"/>
          </p:nvPr>
        </p:nvSpPr>
        <p:spPr>
          <a:xfrm>
            <a:off x="6261798" y="3523420"/>
            <a:ext cx="5058000" cy="2181641"/>
          </a:xfrm>
        </p:spPr>
        <p:txBody>
          <a:bodyPr>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a:extLst>
              <a:ext uri="{FF2B5EF4-FFF2-40B4-BE49-F238E27FC236}">
                <a16:creationId xmlns:a16="http://schemas.microsoft.com/office/drawing/2014/main" id="{9DA658D4-2F70-44A3-A7C3-BF6A1D7BE2A9}"/>
              </a:ext>
            </a:extLst>
          </p:cNvPr>
          <p:cNvSpPr>
            <a:spLocks noGrp="1"/>
          </p:cNvSpPr>
          <p:nvPr>
            <p:ph type="body" idx="1"/>
          </p:nvPr>
        </p:nvSpPr>
        <p:spPr>
          <a:xfrm>
            <a:off x="895142" y="2910543"/>
            <a:ext cx="5058397" cy="518457"/>
          </a:xfrm>
        </p:spPr>
        <p:txBody>
          <a:bodyPr anchor="ct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F57B0C-62A3-4053-936D-9841C7D76D8B}"/>
              </a:ext>
            </a:extLst>
          </p:cNvPr>
          <p:cNvSpPr>
            <a:spLocks noGrp="1"/>
          </p:cNvSpPr>
          <p:nvPr>
            <p:ph sz="half" idx="2"/>
          </p:nvPr>
        </p:nvSpPr>
        <p:spPr>
          <a:xfrm>
            <a:off x="895142" y="3523420"/>
            <a:ext cx="5058397" cy="2181641"/>
          </a:xfrm>
        </p:spPr>
        <p:txBody>
          <a:bodyPr>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864194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43705-0B3F-4F77-A8BB-08EC09D36A56}"/>
              </a:ext>
            </a:extLst>
          </p:cNvPr>
          <p:cNvSpPr/>
          <p:nvPr userDrawn="1"/>
        </p:nvSpPr>
        <p:spPr>
          <a:xfrm>
            <a:off x="0" y="0"/>
            <a:ext cx="12192000" cy="21463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a:lstStyle>
            <a:lvl1pPr algn="ctr">
              <a:defRPr>
                <a:solidFill>
                  <a:schemeClr val="bg1"/>
                </a:solidFill>
              </a:defRPr>
            </a:lvl1pPr>
          </a:lstStyle>
          <a:p>
            <a:r>
              <a:rPr lang="en-US"/>
              <a:t>Click to edit Master title style</a:t>
            </a:r>
            <a:endParaRPr lang="en-US" dirty="0"/>
          </a:p>
        </p:txBody>
      </p:sp>
      <p:sp>
        <p:nvSpPr>
          <p:cNvPr id="9" name="Slide Number Placeholder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5" name="Text Placeholder 4">
            <a:extLst>
              <a:ext uri="{FF2B5EF4-FFF2-40B4-BE49-F238E27FC236}">
                <a16:creationId xmlns:a16="http://schemas.microsoft.com/office/drawing/2014/main" id="{BA2A6524-3EAC-4E27-BF8E-8F87E480F902}"/>
              </a:ext>
            </a:extLst>
          </p:cNvPr>
          <p:cNvSpPr>
            <a:spLocks noGrp="1"/>
          </p:cNvSpPr>
          <p:nvPr>
            <p:ph type="body" sz="quarter" idx="3"/>
          </p:nvPr>
        </p:nvSpPr>
        <p:spPr>
          <a:xfrm>
            <a:off x="6261797" y="3634443"/>
            <a:ext cx="5630165" cy="518457"/>
          </a:xfrm>
        </p:spPr>
        <p:txBody>
          <a:bodyPr anchor="ctr">
            <a:normAutofit/>
          </a:bodyPr>
          <a:lstStyle>
            <a:lvl1pPr marL="0" indent="0">
              <a:buNone/>
              <a:defRPr sz="2000" b="1">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B94EC-1786-4ACB-B9A8-28216C7AB699}"/>
              </a:ext>
            </a:extLst>
          </p:cNvPr>
          <p:cNvSpPr>
            <a:spLocks noGrp="1"/>
          </p:cNvSpPr>
          <p:nvPr>
            <p:ph sz="quarter" idx="4"/>
          </p:nvPr>
        </p:nvSpPr>
        <p:spPr>
          <a:xfrm>
            <a:off x="6261797" y="4247320"/>
            <a:ext cx="5630165" cy="1953455"/>
          </a:xfrm>
        </p:spPr>
        <p:txBody>
          <a:bodyPr>
            <a:normAutofit/>
          </a:bodyPr>
          <a:lstStyle>
            <a:lvl1pPr>
              <a:defRPr sz="1800">
                <a:solidFill>
                  <a:schemeClr val="tx1"/>
                </a:solidFill>
              </a:defRPr>
            </a:lvl1pPr>
            <a:lvl2pPr>
              <a:defRPr sz="1600">
                <a:solidFill>
                  <a:schemeClr val="tx1"/>
                </a:solidFill>
              </a:defRPr>
            </a:lvl2pPr>
            <a:lvl3pPr>
              <a:defRPr sz="1400">
                <a:solidFill>
                  <a:schemeClr val="tx1"/>
                </a:solidFill>
              </a:defRPr>
            </a:lvl3pPr>
            <a:lvl4pPr>
              <a:defRPr sz="12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a:extLst>
              <a:ext uri="{FF2B5EF4-FFF2-40B4-BE49-F238E27FC236}">
                <a16:creationId xmlns:a16="http://schemas.microsoft.com/office/drawing/2014/main" id="{9DA658D4-2F70-44A3-A7C3-BF6A1D7BE2A9}"/>
              </a:ext>
            </a:extLst>
          </p:cNvPr>
          <p:cNvSpPr>
            <a:spLocks noGrp="1"/>
          </p:cNvSpPr>
          <p:nvPr>
            <p:ph type="body" idx="1"/>
          </p:nvPr>
        </p:nvSpPr>
        <p:spPr>
          <a:xfrm>
            <a:off x="371476" y="3634443"/>
            <a:ext cx="5582064" cy="518457"/>
          </a:xfrm>
        </p:spPr>
        <p:txBody>
          <a:bodyPr anchor="ctr"/>
          <a:lstStyle>
            <a:lvl1pPr marL="0" indent="0">
              <a:buNone/>
              <a:defRPr sz="2000" b="1">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F57B0C-62A3-4053-936D-9841C7D76D8B}"/>
              </a:ext>
            </a:extLst>
          </p:cNvPr>
          <p:cNvSpPr>
            <a:spLocks noGrp="1"/>
          </p:cNvSpPr>
          <p:nvPr>
            <p:ph sz="half" idx="2"/>
          </p:nvPr>
        </p:nvSpPr>
        <p:spPr>
          <a:xfrm>
            <a:off x="371476" y="4247320"/>
            <a:ext cx="5582064" cy="1953455"/>
          </a:xfrm>
        </p:spPr>
        <p:txBody>
          <a:bodyPr>
            <a:normAutofit/>
          </a:bodyPr>
          <a:lstStyle>
            <a:lvl1pPr>
              <a:defRPr sz="1800">
                <a:solidFill>
                  <a:schemeClr val="tx1"/>
                </a:solidFill>
              </a:defRPr>
            </a:lvl1pPr>
            <a:lvl2pPr>
              <a:defRPr sz="1600">
                <a:solidFill>
                  <a:schemeClr val="tx1"/>
                </a:solidFill>
              </a:defRPr>
            </a:lvl2pPr>
            <a:lvl3pPr>
              <a:defRPr sz="1400">
                <a:solidFill>
                  <a:schemeClr val="tx1"/>
                </a:solidFill>
              </a:defRPr>
            </a:lvl3pPr>
            <a:lvl4pPr>
              <a:defRPr sz="12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6">
            <a:extLst>
              <a:ext uri="{FF2B5EF4-FFF2-40B4-BE49-F238E27FC236}">
                <a16:creationId xmlns:a16="http://schemas.microsoft.com/office/drawing/2014/main" id="{16CD8AAD-701B-4F23-AB47-6FC680787135}"/>
              </a:ext>
            </a:extLst>
          </p:cNvPr>
          <p:cNvSpPr>
            <a:spLocks noGrp="1"/>
          </p:cNvSpPr>
          <p:nvPr>
            <p:ph type="pic" sz="quarter" idx="13"/>
          </p:nvPr>
        </p:nvSpPr>
        <p:spPr>
          <a:xfrm>
            <a:off x="371476" y="1593851"/>
            <a:ext cx="5582064" cy="192956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6" name="Picture Placeholder 6">
            <a:extLst>
              <a:ext uri="{FF2B5EF4-FFF2-40B4-BE49-F238E27FC236}">
                <a16:creationId xmlns:a16="http://schemas.microsoft.com/office/drawing/2014/main" id="{2B9551A7-E41A-4D0E-925B-71270CA0F339}"/>
              </a:ext>
            </a:extLst>
          </p:cNvPr>
          <p:cNvSpPr>
            <a:spLocks noGrp="1"/>
          </p:cNvSpPr>
          <p:nvPr>
            <p:ph type="pic" sz="quarter" idx="14"/>
          </p:nvPr>
        </p:nvSpPr>
        <p:spPr>
          <a:xfrm>
            <a:off x="6281738" y="1593850"/>
            <a:ext cx="5582064" cy="192956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3815424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990C1024-E4C7-44C6-ADC4-870B3D482C3F}"/>
              </a:ext>
            </a:extLst>
          </p:cNvPr>
          <p:cNvSpPr/>
          <p:nvPr userDrawn="1"/>
        </p:nvSpPr>
        <p:spPr>
          <a:xfrm>
            <a:off x="6441279" y="3761720"/>
            <a:ext cx="5446800" cy="24009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DB43705-0B3F-4F77-A8BB-08EC09D36A56}"/>
              </a:ext>
            </a:extLst>
          </p:cNvPr>
          <p:cNvSpPr/>
          <p:nvPr userDrawn="1"/>
        </p:nvSpPr>
        <p:spPr>
          <a:xfrm>
            <a:off x="371474" y="1271588"/>
            <a:ext cx="5445125" cy="240095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2BA5B3-8B1C-4C1C-B4EB-C9A8AC24AEDE}"/>
              </a:ext>
            </a:extLst>
          </p:cNvPr>
          <p:cNvSpPr>
            <a:spLocks noGrp="1"/>
          </p:cNvSpPr>
          <p:nvPr>
            <p:ph type="title"/>
          </p:nvPr>
        </p:nvSpPr>
        <p:spPr>
          <a:xfrm>
            <a:off x="371475" y="260351"/>
            <a:ext cx="11520487" cy="755649"/>
          </a:xfrm>
        </p:spPr>
        <p:txBody>
          <a:bodyPr/>
          <a:lstStyle>
            <a:lvl1pPr algn="l">
              <a:defRPr>
                <a:solidFill>
                  <a:schemeClr val="tx1"/>
                </a:solidFill>
              </a:defRPr>
            </a:lvl1pPr>
          </a:lstStyle>
          <a:p>
            <a:r>
              <a:rPr lang="en-US"/>
              <a:t>Click to edit Master title style</a:t>
            </a:r>
            <a:endParaRPr lang="en-US" dirty="0"/>
          </a:p>
        </p:txBody>
      </p:sp>
      <p:sp>
        <p:nvSpPr>
          <p:cNvPr id="9" name="Slide Number Placeholder 8">
            <a:extLst>
              <a:ext uri="{FF2B5EF4-FFF2-40B4-BE49-F238E27FC236}">
                <a16:creationId xmlns:a16="http://schemas.microsoft.com/office/drawing/2014/main" id="{6B54C622-8EF1-4AE4-AB25-19D71A5C547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5" name="Text Placeholder 4">
            <a:extLst>
              <a:ext uri="{FF2B5EF4-FFF2-40B4-BE49-F238E27FC236}">
                <a16:creationId xmlns:a16="http://schemas.microsoft.com/office/drawing/2014/main" id="{BA2A6524-3EAC-4E27-BF8E-8F87E480F902}"/>
              </a:ext>
            </a:extLst>
          </p:cNvPr>
          <p:cNvSpPr>
            <a:spLocks noGrp="1"/>
          </p:cNvSpPr>
          <p:nvPr>
            <p:ph type="body" sz="quarter" idx="3"/>
          </p:nvPr>
        </p:nvSpPr>
        <p:spPr>
          <a:xfrm>
            <a:off x="6610169" y="3956706"/>
            <a:ext cx="5109021" cy="518457"/>
          </a:xfrm>
        </p:spPr>
        <p:txBody>
          <a:bodyPr anchor="ctr">
            <a:normAutofit/>
          </a:bodyP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B94EC-1786-4ACB-B9A8-28216C7AB699}"/>
              </a:ext>
            </a:extLst>
          </p:cNvPr>
          <p:cNvSpPr>
            <a:spLocks noGrp="1"/>
          </p:cNvSpPr>
          <p:nvPr>
            <p:ph sz="quarter" idx="4"/>
          </p:nvPr>
        </p:nvSpPr>
        <p:spPr>
          <a:xfrm>
            <a:off x="6610169" y="4569583"/>
            <a:ext cx="5109021" cy="1412117"/>
          </a:xfrm>
        </p:spPr>
        <p:txBody>
          <a:bodyPr>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a:extLst>
              <a:ext uri="{FF2B5EF4-FFF2-40B4-BE49-F238E27FC236}">
                <a16:creationId xmlns:a16="http://schemas.microsoft.com/office/drawing/2014/main" id="{9DA658D4-2F70-44A3-A7C3-BF6A1D7BE2A9}"/>
              </a:ext>
            </a:extLst>
          </p:cNvPr>
          <p:cNvSpPr>
            <a:spLocks noGrp="1"/>
          </p:cNvSpPr>
          <p:nvPr>
            <p:ph type="body" idx="1"/>
          </p:nvPr>
        </p:nvSpPr>
        <p:spPr>
          <a:xfrm>
            <a:off x="539836" y="1462743"/>
            <a:ext cx="5108400" cy="518457"/>
          </a:xfrm>
        </p:spPr>
        <p:txBody>
          <a:bodyPr anchor="ctr"/>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F57B0C-62A3-4053-936D-9841C7D76D8B}"/>
              </a:ext>
            </a:extLst>
          </p:cNvPr>
          <p:cNvSpPr>
            <a:spLocks noGrp="1"/>
          </p:cNvSpPr>
          <p:nvPr>
            <p:ph sz="half" idx="2"/>
          </p:nvPr>
        </p:nvSpPr>
        <p:spPr>
          <a:xfrm>
            <a:off x="539836" y="2075621"/>
            <a:ext cx="5108400" cy="1391480"/>
          </a:xfrm>
        </p:spPr>
        <p:txBody>
          <a:bodyPr>
            <a:normAutofit/>
          </a:bodyPr>
          <a:lstStyle>
            <a:lvl1pPr>
              <a:defRPr sz="1600">
                <a:solidFill>
                  <a:schemeClr val="bg1"/>
                </a:solidFill>
              </a:defRPr>
            </a:lvl1pPr>
            <a:lvl2pPr>
              <a:defRPr sz="1400">
                <a:solidFill>
                  <a:schemeClr val="bg1"/>
                </a:solidFill>
              </a:defRPr>
            </a:lvl2pPr>
            <a:lvl3pPr>
              <a:defRPr sz="1200">
                <a:solidFill>
                  <a:schemeClr val="bg1"/>
                </a:solidFill>
              </a:defRPr>
            </a:lvl3pPr>
            <a:lvl4pPr>
              <a:defRPr sz="1100">
                <a:solidFill>
                  <a:schemeClr val="bg1"/>
                </a:solidFill>
              </a:defRPr>
            </a:lvl4pPr>
            <a:lvl5pP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Picture Placeholder 6">
            <a:extLst>
              <a:ext uri="{FF2B5EF4-FFF2-40B4-BE49-F238E27FC236}">
                <a16:creationId xmlns:a16="http://schemas.microsoft.com/office/drawing/2014/main" id="{9DFBCB44-5019-402B-BEC3-12F7F5526F0E}"/>
              </a:ext>
            </a:extLst>
          </p:cNvPr>
          <p:cNvSpPr>
            <a:spLocks noGrp="1"/>
          </p:cNvSpPr>
          <p:nvPr>
            <p:ph type="pic" sz="quarter" idx="13"/>
          </p:nvPr>
        </p:nvSpPr>
        <p:spPr>
          <a:xfrm>
            <a:off x="5880101" y="1271588"/>
            <a:ext cx="6012000" cy="2400955"/>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8" name="Picture Placeholder 6">
            <a:extLst>
              <a:ext uri="{FF2B5EF4-FFF2-40B4-BE49-F238E27FC236}">
                <a16:creationId xmlns:a16="http://schemas.microsoft.com/office/drawing/2014/main" id="{8CD826C9-080C-4638-B261-376BD8B31622}"/>
              </a:ext>
            </a:extLst>
          </p:cNvPr>
          <p:cNvSpPr>
            <a:spLocks noGrp="1"/>
          </p:cNvSpPr>
          <p:nvPr>
            <p:ph type="pic" sz="quarter" idx="14"/>
          </p:nvPr>
        </p:nvSpPr>
        <p:spPr>
          <a:xfrm>
            <a:off x="371475" y="3758268"/>
            <a:ext cx="6011800" cy="2400955"/>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35654903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6E5460C4-49C1-4270-BC58-5EEBC77615C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4" name="Picture Placeholder 6">
            <a:extLst>
              <a:ext uri="{FF2B5EF4-FFF2-40B4-BE49-F238E27FC236}">
                <a16:creationId xmlns:a16="http://schemas.microsoft.com/office/drawing/2014/main" id="{7E138685-E3C5-48A4-8460-3BEDDDEDA6AD}"/>
              </a:ext>
            </a:extLst>
          </p:cNvPr>
          <p:cNvSpPr>
            <a:spLocks noGrp="1"/>
          </p:cNvSpPr>
          <p:nvPr>
            <p:ph type="pic" sz="quarter" idx="13"/>
          </p:nvPr>
        </p:nvSpPr>
        <p:spPr>
          <a:xfrm>
            <a:off x="371475" y="1233488"/>
            <a:ext cx="5572125" cy="397351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6" name="Picture Placeholder 6">
            <a:extLst>
              <a:ext uri="{FF2B5EF4-FFF2-40B4-BE49-F238E27FC236}">
                <a16:creationId xmlns:a16="http://schemas.microsoft.com/office/drawing/2014/main" id="{B6811C8C-D1DA-4EE5-888B-A30D6285BA5D}"/>
              </a:ext>
            </a:extLst>
          </p:cNvPr>
          <p:cNvSpPr>
            <a:spLocks noGrp="1"/>
          </p:cNvSpPr>
          <p:nvPr>
            <p:ph type="pic" sz="quarter" idx="14"/>
          </p:nvPr>
        </p:nvSpPr>
        <p:spPr>
          <a:xfrm>
            <a:off x="6319837" y="2227263"/>
            <a:ext cx="5572125" cy="397351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7" name="Rectangle 6">
            <a:extLst>
              <a:ext uri="{FF2B5EF4-FFF2-40B4-BE49-F238E27FC236}">
                <a16:creationId xmlns:a16="http://schemas.microsoft.com/office/drawing/2014/main" id="{85661614-E5E5-43DF-A12A-7BE84E58EE3B}"/>
              </a:ext>
            </a:extLst>
          </p:cNvPr>
          <p:cNvSpPr/>
          <p:nvPr userDrawn="1"/>
        </p:nvSpPr>
        <p:spPr>
          <a:xfrm>
            <a:off x="371475" y="5271760"/>
            <a:ext cx="5572125" cy="92901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9161B260-71A2-402A-A38D-FE2C484B7F99}"/>
              </a:ext>
            </a:extLst>
          </p:cNvPr>
          <p:cNvSpPr/>
          <p:nvPr userDrawn="1"/>
        </p:nvSpPr>
        <p:spPr>
          <a:xfrm>
            <a:off x="6319836" y="1233488"/>
            <a:ext cx="5572125" cy="92901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534987" y="5380667"/>
            <a:ext cx="5245100" cy="711200"/>
          </a:xfrm>
        </p:spPr>
        <p:txBody>
          <a:bodyPr anchor="ctr">
            <a:noAutofit/>
          </a:bodyPr>
          <a:lstStyle>
            <a:lvl1pPr marL="0" indent="0" algn="ctr">
              <a:buNone/>
              <a:defRPr sz="2400" b="1">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
        <p:nvSpPr>
          <p:cNvPr id="10" name="Text Placeholder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483348" y="1342395"/>
            <a:ext cx="5245100" cy="711200"/>
          </a:xfrm>
        </p:spPr>
        <p:txBody>
          <a:bodyPr anchor="ctr">
            <a:noAutofit/>
          </a:bodyPr>
          <a:lstStyle>
            <a:lvl1pPr marL="0" indent="0" algn="ctr">
              <a:buNone/>
              <a:defRPr sz="2400" b="1">
                <a:solidFill>
                  <a:schemeClr val="bg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Tree>
    <p:extLst>
      <p:ext uri="{BB962C8B-B14F-4D97-AF65-F5344CB8AC3E}">
        <p14:creationId xmlns:p14="http://schemas.microsoft.com/office/powerpoint/2010/main" val="28786417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647699" y="4517395"/>
            <a:ext cx="5372096"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
        <p:nvSpPr>
          <p:cNvPr id="10" name="Text Placeholder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254749" y="1642105"/>
            <a:ext cx="5372096"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
        <p:nvSpPr>
          <p:cNvPr id="12" name="Rectangle 11">
            <a:extLst>
              <a:ext uri="{FF2B5EF4-FFF2-40B4-BE49-F238E27FC236}">
                <a16:creationId xmlns:a16="http://schemas.microsoft.com/office/drawing/2014/main" id="{6F023CF6-0A85-4867-A5CF-F75DDBC4C20A}"/>
              </a:ext>
            </a:extLst>
          </p:cNvPr>
          <p:cNvSpPr/>
          <p:nvPr userDrawn="1"/>
        </p:nvSpPr>
        <p:spPr>
          <a:xfrm>
            <a:off x="0" y="0"/>
            <a:ext cx="1854199" cy="1752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F9F3577-4130-4F32-9302-DA8838D30560}"/>
              </a:ext>
            </a:extLst>
          </p:cNvPr>
          <p:cNvSpPr/>
          <p:nvPr userDrawn="1"/>
        </p:nvSpPr>
        <p:spPr>
          <a:xfrm>
            <a:off x="10337800" y="5122548"/>
            <a:ext cx="1854199" cy="1752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6">
            <a:extLst>
              <a:ext uri="{FF2B5EF4-FFF2-40B4-BE49-F238E27FC236}">
                <a16:creationId xmlns:a16="http://schemas.microsoft.com/office/drawing/2014/main" id="{7E138685-E3C5-48A4-8460-3BEDDDEDA6AD}"/>
              </a:ext>
            </a:extLst>
          </p:cNvPr>
          <p:cNvSpPr>
            <a:spLocks noGrp="1"/>
          </p:cNvSpPr>
          <p:nvPr>
            <p:ph type="pic" sz="quarter" idx="13"/>
          </p:nvPr>
        </p:nvSpPr>
        <p:spPr>
          <a:xfrm>
            <a:off x="647699" y="571500"/>
            <a:ext cx="5372097" cy="383984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6" name="Picture Placeholder 6">
            <a:extLst>
              <a:ext uri="{FF2B5EF4-FFF2-40B4-BE49-F238E27FC236}">
                <a16:creationId xmlns:a16="http://schemas.microsoft.com/office/drawing/2014/main" id="{B6811C8C-D1DA-4EE5-888B-A30D6285BA5D}"/>
              </a:ext>
            </a:extLst>
          </p:cNvPr>
          <p:cNvSpPr>
            <a:spLocks noGrp="1"/>
          </p:cNvSpPr>
          <p:nvPr>
            <p:ph type="pic" sz="quarter" idx="14"/>
          </p:nvPr>
        </p:nvSpPr>
        <p:spPr>
          <a:xfrm>
            <a:off x="6254748" y="2429505"/>
            <a:ext cx="5372097" cy="3856995"/>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26818698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Rectangle 11">
            <a:extLst>
              <a:ext uri="{FF2B5EF4-FFF2-40B4-BE49-F238E27FC236}">
                <a16:creationId xmlns:a16="http://schemas.microsoft.com/office/drawing/2014/main" id="{6F023CF6-0A85-4867-A5CF-F75DDBC4C20A}"/>
              </a:ext>
            </a:extLst>
          </p:cNvPr>
          <p:cNvSpPr/>
          <p:nvPr userDrawn="1"/>
        </p:nvSpPr>
        <p:spPr>
          <a:xfrm>
            <a:off x="0" y="1932303"/>
            <a:ext cx="12192000" cy="29171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a:extLst>
              <a:ext uri="{FF2B5EF4-FFF2-40B4-BE49-F238E27FC236}">
                <a16:creationId xmlns:a16="http://schemas.microsoft.com/office/drawing/2014/main" id="{7E138685-E3C5-48A4-8460-3BEDDDEDA6AD}"/>
              </a:ext>
            </a:extLst>
          </p:cNvPr>
          <p:cNvSpPr>
            <a:spLocks noGrp="1"/>
          </p:cNvSpPr>
          <p:nvPr>
            <p:ph type="pic" sz="quarter" idx="13"/>
          </p:nvPr>
        </p:nvSpPr>
        <p:spPr>
          <a:xfrm>
            <a:off x="647699" y="1470977"/>
            <a:ext cx="5372097" cy="383984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a:extLst>
              <a:ext uri="{FF2B5EF4-FFF2-40B4-BE49-F238E27FC236}">
                <a16:creationId xmlns:a16="http://schemas.microsoft.com/office/drawing/2014/main" id="{B6811C8C-D1DA-4EE5-888B-A30D6285BA5D}"/>
              </a:ext>
            </a:extLst>
          </p:cNvPr>
          <p:cNvSpPr>
            <a:spLocks noGrp="1"/>
          </p:cNvSpPr>
          <p:nvPr>
            <p:ph type="pic" sz="quarter" idx="14"/>
          </p:nvPr>
        </p:nvSpPr>
        <p:spPr>
          <a:xfrm>
            <a:off x="6254748" y="1462403"/>
            <a:ext cx="5372097" cy="3856995"/>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9" name="Text Placeholder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647699" y="5451475"/>
            <a:ext cx="5372096"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noProof="0"/>
              <a:t>Add your text here</a:t>
            </a:r>
          </a:p>
        </p:txBody>
      </p:sp>
      <p:sp>
        <p:nvSpPr>
          <p:cNvPr id="10" name="Text Placeholder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254748" y="591502"/>
            <a:ext cx="5372096"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noProof="0"/>
              <a:t>Add your text here</a:t>
            </a:r>
          </a:p>
        </p:txBody>
      </p:sp>
      <p:grpSp>
        <p:nvGrpSpPr>
          <p:cNvPr id="14" name="Group 13">
            <a:extLst>
              <a:ext uri="{FF2B5EF4-FFF2-40B4-BE49-F238E27FC236}">
                <a16:creationId xmlns:a16="http://schemas.microsoft.com/office/drawing/2014/main" id="{AF4B4D45-80E3-42F8-B437-4182608210C3}"/>
              </a:ext>
            </a:extLst>
          </p:cNvPr>
          <p:cNvGrpSpPr/>
          <p:nvPr userDrawn="1"/>
        </p:nvGrpSpPr>
        <p:grpSpPr>
          <a:xfrm>
            <a:off x="5387974" y="422433"/>
            <a:ext cx="644525" cy="973138"/>
            <a:chOff x="371475" y="671713"/>
            <a:chExt cx="496540" cy="836738"/>
          </a:xfrm>
          <a:solidFill>
            <a:schemeClr val="accent6"/>
          </a:solidFill>
        </p:grpSpPr>
        <p:sp>
          <p:nvSpPr>
            <p:cNvPr id="15" name="Rectangle 14">
              <a:extLst>
                <a:ext uri="{FF2B5EF4-FFF2-40B4-BE49-F238E27FC236}">
                  <a16:creationId xmlns:a16="http://schemas.microsoft.com/office/drawing/2014/main" id="{D670E361-AF23-4722-9250-CCF26B3C5884}"/>
                </a:ext>
              </a:extLst>
            </p:cNvPr>
            <p:cNvSpPr/>
            <p:nvPr userDrawn="1"/>
          </p:nvSpPr>
          <p:spPr>
            <a:xfrm>
              <a:off x="371475" y="1011911"/>
              <a:ext cx="496540" cy="4965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Rectangle 15">
              <a:extLst>
                <a:ext uri="{FF2B5EF4-FFF2-40B4-BE49-F238E27FC236}">
                  <a16:creationId xmlns:a16="http://schemas.microsoft.com/office/drawing/2014/main" id="{BDE16CED-9FCD-4407-99EF-FFBE689DA9F1}"/>
                </a:ext>
              </a:extLst>
            </p:cNvPr>
            <p:cNvSpPr/>
            <p:nvPr userDrawn="1"/>
          </p:nvSpPr>
          <p:spPr>
            <a:xfrm>
              <a:off x="620587" y="671713"/>
              <a:ext cx="247428" cy="2474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7" name="Group 16">
            <a:extLst>
              <a:ext uri="{FF2B5EF4-FFF2-40B4-BE49-F238E27FC236}">
                <a16:creationId xmlns:a16="http://schemas.microsoft.com/office/drawing/2014/main" id="{FA147081-5AFB-463F-B27C-7A0C4CA0573B}"/>
              </a:ext>
            </a:extLst>
          </p:cNvPr>
          <p:cNvGrpSpPr/>
          <p:nvPr userDrawn="1"/>
        </p:nvGrpSpPr>
        <p:grpSpPr>
          <a:xfrm flipH="1">
            <a:off x="6248401" y="5451475"/>
            <a:ext cx="644525" cy="973138"/>
            <a:chOff x="371475" y="671713"/>
            <a:chExt cx="496540" cy="836738"/>
          </a:xfrm>
          <a:solidFill>
            <a:schemeClr val="accent6"/>
          </a:solidFill>
        </p:grpSpPr>
        <p:sp>
          <p:nvSpPr>
            <p:cNvPr id="18" name="Rectangle 17">
              <a:extLst>
                <a:ext uri="{FF2B5EF4-FFF2-40B4-BE49-F238E27FC236}">
                  <a16:creationId xmlns:a16="http://schemas.microsoft.com/office/drawing/2014/main" id="{AE24567E-B0AE-4E55-A5FB-3019A9598162}"/>
                </a:ext>
              </a:extLst>
            </p:cNvPr>
            <p:cNvSpPr/>
            <p:nvPr userDrawn="1"/>
          </p:nvSpPr>
          <p:spPr>
            <a:xfrm>
              <a:off x="371475" y="1011911"/>
              <a:ext cx="496540" cy="4965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ectangle 18">
              <a:extLst>
                <a:ext uri="{FF2B5EF4-FFF2-40B4-BE49-F238E27FC236}">
                  <a16:creationId xmlns:a16="http://schemas.microsoft.com/office/drawing/2014/main" id="{4918E6C0-B582-4943-9462-FE9740846585}"/>
                </a:ext>
              </a:extLst>
            </p:cNvPr>
            <p:cNvSpPr/>
            <p:nvPr userDrawn="1"/>
          </p:nvSpPr>
          <p:spPr>
            <a:xfrm>
              <a:off x="620587" y="671713"/>
              <a:ext cx="247428" cy="2474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4933882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6">
            <a:extLst>
              <a:ext uri="{FF2B5EF4-FFF2-40B4-BE49-F238E27FC236}">
                <a16:creationId xmlns:a16="http://schemas.microsoft.com/office/drawing/2014/main" id="{7E138685-E3C5-48A4-8460-3BEDDDEDA6AD}"/>
              </a:ext>
            </a:extLst>
          </p:cNvPr>
          <p:cNvSpPr>
            <a:spLocks noGrp="1"/>
          </p:cNvSpPr>
          <p:nvPr>
            <p:ph type="pic" sz="quarter" idx="13"/>
          </p:nvPr>
        </p:nvSpPr>
        <p:spPr>
          <a:xfrm>
            <a:off x="0" y="0"/>
            <a:ext cx="6019200" cy="68580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6" name="Picture Placeholder 6">
            <a:extLst>
              <a:ext uri="{FF2B5EF4-FFF2-40B4-BE49-F238E27FC236}">
                <a16:creationId xmlns:a16="http://schemas.microsoft.com/office/drawing/2014/main" id="{B6811C8C-D1DA-4EE5-888B-A30D6285BA5D}"/>
              </a:ext>
            </a:extLst>
          </p:cNvPr>
          <p:cNvSpPr>
            <a:spLocks noGrp="1"/>
          </p:cNvSpPr>
          <p:nvPr>
            <p:ph type="pic" sz="quarter" idx="14"/>
          </p:nvPr>
        </p:nvSpPr>
        <p:spPr>
          <a:xfrm>
            <a:off x="6172201" y="0"/>
            <a:ext cx="6019799" cy="685800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9" name="Text Placeholder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725351" y="5008563"/>
            <a:ext cx="4910400"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
        <p:nvSpPr>
          <p:cNvPr id="10" name="Text Placeholder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635593" y="5008563"/>
            <a:ext cx="4908708"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Tree>
    <p:extLst>
      <p:ext uri="{BB962C8B-B14F-4D97-AF65-F5344CB8AC3E}">
        <p14:creationId xmlns:p14="http://schemas.microsoft.com/office/powerpoint/2010/main" val="33037322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565E0AE-C9AC-4E26-B4A4-DDEE620D897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F023CF6-0A85-4867-A5CF-F75DDBC4C20A}"/>
              </a:ext>
            </a:extLst>
          </p:cNvPr>
          <p:cNvSpPr/>
          <p:nvPr userDrawn="1"/>
        </p:nvSpPr>
        <p:spPr>
          <a:xfrm>
            <a:off x="0" y="0"/>
            <a:ext cx="5372096"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icture Placeholder 6">
            <a:extLst>
              <a:ext uri="{FF2B5EF4-FFF2-40B4-BE49-F238E27FC236}">
                <a16:creationId xmlns:a16="http://schemas.microsoft.com/office/drawing/2014/main" id="{7E138685-E3C5-48A4-8460-3BEDDDEDA6AD}"/>
              </a:ext>
            </a:extLst>
          </p:cNvPr>
          <p:cNvSpPr>
            <a:spLocks noGrp="1"/>
          </p:cNvSpPr>
          <p:nvPr>
            <p:ph type="pic" sz="quarter" idx="13"/>
          </p:nvPr>
        </p:nvSpPr>
        <p:spPr>
          <a:xfrm>
            <a:off x="371475" y="260350"/>
            <a:ext cx="5618153" cy="63007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20" name="Rectangle 19">
            <a:extLst>
              <a:ext uri="{FF2B5EF4-FFF2-40B4-BE49-F238E27FC236}">
                <a16:creationId xmlns:a16="http://schemas.microsoft.com/office/drawing/2014/main" id="{97E2F46B-C34E-40D3-9D43-BBA43EDFC924}"/>
              </a:ext>
            </a:extLst>
          </p:cNvPr>
          <p:cNvSpPr/>
          <p:nvPr userDrawn="1"/>
        </p:nvSpPr>
        <p:spPr>
          <a:xfrm>
            <a:off x="6819906" y="-18257"/>
            <a:ext cx="5372096"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icture Placeholder 6">
            <a:extLst>
              <a:ext uri="{FF2B5EF4-FFF2-40B4-BE49-F238E27FC236}">
                <a16:creationId xmlns:a16="http://schemas.microsoft.com/office/drawing/2014/main" id="{B6811C8C-D1DA-4EE5-888B-A30D6285BA5D}"/>
              </a:ext>
            </a:extLst>
          </p:cNvPr>
          <p:cNvSpPr>
            <a:spLocks noGrp="1"/>
          </p:cNvSpPr>
          <p:nvPr>
            <p:ph type="pic" sz="quarter" idx="14"/>
          </p:nvPr>
        </p:nvSpPr>
        <p:spPr>
          <a:xfrm>
            <a:off x="6280147" y="260350"/>
            <a:ext cx="5619600" cy="6300787"/>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9" name="Text Placeholder 8">
            <a:extLst>
              <a:ext uri="{FF2B5EF4-FFF2-40B4-BE49-F238E27FC236}">
                <a16:creationId xmlns:a16="http://schemas.microsoft.com/office/drawing/2014/main" id="{B15B70BB-4776-4914-92C9-092579FD6EBE}"/>
              </a:ext>
            </a:extLst>
          </p:cNvPr>
          <p:cNvSpPr>
            <a:spLocks noGrp="1"/>
          </p:cNvSpPr>
          <p:nvPr>
            <p:ph type="body" sz="quarter" idx="15" hasCustomPrompt="1"/>
          </p:nvPr>
        </p:nvSpPr>
        <p:spPr>
          <a:xfrm>
            <a:off x="725351" y="5008563"/>
            <a:ext cx="4910400"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
        <p:nvSpPr>
          <p:cNvPr id="10" name="Text Placeholder 8">
            <a:extLst>
              <a:ext uri="{FF2B5EF4-FFF2-40B4-BE49-F238E27FC236}">
                <a16:creationId xmlns:a16="http://schemas.microsoft.com/office/drawing/2014/main" id="{58899736-796A-4B23-9534-D8784DD9A238}"/>
              </a:ext>
            </a:extLst>
          </p:cNvPr>
          <p:cNvSpPr>
            <a:spLocks noGrp="1"/>
          </p:cNvSpPr>
          <p:nvPr>
            <p:ph type="body" sz="quarter" idx="16" hasCustomPrompt="1"/>
          </p:nvPr>
        </p:nvSpPr>
        <p:spPr>
          <a:xfrm>
            <a:off x="6635593" y="5008563"/>
            <a:ext cx="4908708" cy="711200"/>
          </a:xfrm>
        </p:spPr>
        <p:txBody>
          <a:bodyPr anchor="ctr">
            <a:noAutofit/>
          </a:bodyPr>
          <a:lstStyle>
            <a:lvl1pPr marL="0" indent="0" algn="ctr">
              <a:buNone/>
              <a:defRPr sz="2400" b="1">
                <a:solidFill>
                  <a:schemeClr val="tx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US" dirty="0"/>
              <a:t>Add your text here</a:t>
            </a:r>
          </a:p>
        </p:txBody>
      </p:sp>
    </p:spTree>
    <p:extLst>
      <p:ext uri="{BB962C8B-B14F-4D97-AF65-F5344CB8AC3E}">
        <p14:creationId xmlns:p14="http://schemas.microsoft.com/office/powerpoint/2010/main" val="36337101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6E5460C4-49C1-4270-BC58-5EEBC77615CD}"/>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24" name="Rectangle 23">
            <a:extLst>
              <a:ext uri="{FF2B5EF4-FFF2-40B4-BE49-F238E27FC236}">
                <a16:creationId xmlns:a16="http://schemas.microsoft.com/office/drawing/2014/main" id="{E2950CCA-59F9-4C47-A5BA-294E9EDCBABE}"/>
              </a:ext>
            </a:extLst>
          </p:cNvPr>
          <p:cNvSpPr/>
          <p:nvPr userDrawn="1"/>
        </p:nvSpPr>
        <p:spPr>
          <a:xfrm>
            <a:off x="371475" y="1233488"/>
            <a:ext cx="2776354" cy="49672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EB5BF167-B9E6-4F02-9FA8-3CA79D552F0E}"/>
              </a:ext>
            </a:extLst>
          </p:cNvPr>
          <p:cNvSpPr/>
          <p:nvPr userDrawn="1"/>
        </p:nvSpPr>
        <p:spPr>
          <a:xfrm>
            <a:off x="3286186" y="1233488"/>
            <a:ext cx="2776354" cy="49672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B48694DE-D82B-49DB-8A45-D1DD4C9BCEF1}"/>
              </a:ext>
            </a:extLst>
          </p:cNvPr>
          <p:cNvSpPr/>
          <p:nvPr userDrawn="1"/>
        </p:nvSpPr>
        <p:spPr>
          <a:xfrm>
            <a:off x="6200897" y="1233488"/>
            <a:ext cx="2776354" cy="4967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407C1370-8D38-4641-8D37-30A1218A4372}"/>
              </a:ext>
            </a:extLst>
          </p:cNvPr>
          <p:cNvSpPr/>
          <p:nvPr userDrawn="1"/>
        </p:nvSpPr>
        <p:spPr>
          <a:xfrm>
            <a:off x="9115608" y="1246188"/>
            <a:ext cx="2776354" cy="496728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28">
            <a:extLst>
              <a:ext uri="{FF2B5EF4-FFF2-40B4-BE49-F238E27FC236}">
                <a16:creationId xmlns:a16="http://schemas.microsoft.com/office/drawing/2014/main" id="{CE3EDDE5-9B23-44D7-8546-0B2365B42B16}"/>
              </a:ext>
            </a:extLst>
          </p:cNvPr>
          <p:cNvCxnSpPr/>
          <p:nvPr userDrawn="1"/>
        </p:nvCxnSpPr>
        <p:spPr>
          <a:xfrm>
            <a:off x="591252"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9D259D5-D3C0-4B60-B2D9-9B6DFFD270D8}"/>
              </a:ext>
            </a:extLst>
          </p:cNvPr>
          <p:cNvCxnSpPr/>
          <p:nvPr userDrawn="1"/>
        </p:nvCxnSpPr>
        <p:spPr>
          <a:xfrm>
            <a:off x="3505963"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710C392-9E34-4640-AC70-210A1B8C47B5}"/>
              </a:ext>
            </a:extLst>
          </p:cNvPr>
          <p:cNvCxnSpPr/>
          <p:nvPr userDrawn="1"/>
        </p:nvCxnSpPr>
        <p:spPr>
          <a:xfrm>
            <a:off x="6420674"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7A92E0B-B060-48FA-A650-36894FF4B216}"/>
              </a:ext>
            </a:extLst>
          </p:cNvPr>
          <p:cNvCxnSpPr/>
          <p:nvPr userDrawn="1"/>
        </p:nvCxnSpPr>
        <p:spPr>
          <a:xfrm>
            <a:off x="9335385" y="3721100"/>
            <a:ext cx="233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Picture Placeholder 33">
            <a:extLst>
              <a:ext uri="{FF2B5EF4-FFF2-40B4-BE49-F238E27FC236}">
                <a16:creationId xmlns:a16="http://schemas.microsoft.com/office/drawing/2014/main" id="{D9056F2B-EAFD-4A57-BB92-D14816C84DDE}"/>
              </a:ext>
            </a:extLst>
          </p:cNvPr>
          <p:cNvSpPr>
            <a:spLocks noGrp="1"/>
          </p:cNvSpPr>
          <p:nvPr>
            <p:ph type="pic" sz="quarter" idx="13"/>
          </p:nvPr>
        </p:nvSpPr>
        <p:spPr>
          <a:xfrm>
            <a:off x="876300" y="1739900"/>
            <a:ext cx="1689100" cy="1397000"/>
          </a:xfrm>
        </p:spPr>
        <p:txBody>
          <a:bodyPr/>
          <a:lstStyle>
            <a:lvl1pPr marL="0" indent="0" algn="ctr">
              <a:buNone/>
              <a:defRPr>
                <a:solidFill>
                  <a:schemeClr val="bg1"/>
                </a:solidFill>
              </a:defRPr>
            </a:lvl1pPr>
          </a:lstStyle>
          <a:p>
            <a:r>
              <a:rPr lang="en-US"/>
              <a:t>Click icon to add picture</a:t>
            </a:r>
            <a:endParaRPr lang="en-US" dirty="0"/>
          </a:p>
        </p:txBody>
      </p:sp>
      <p:sp>
        <p:nvSpPr>
          <p:cNvPr id="35" name="Picture Placeholder 33">
            <a:extLst>
              <a:ext uri="{FF2B5EF4-FFF2-40B4-BE49-F238E27FC236}">
                <a16:creationId xmlns:a16="http://schemas.microsoft.com/office/drawing/2014/main" id="{E65006DE-F797-4019-BB72-F484F9FE7E58}"/>
              </a:ext>
            </a:extLst>
          </p:cNvPr>
          <p:cNvSpPr>
            <a:spLocks noGrp="1"/>
          </p:cNvSpPr>
          <p:nvPr>
            <p:ph type="pic" sz="quarter" idx="14"/>
          </p:nvPr>
        </p:nvSpPr>
        <p:spPr>
          <a:xfrm>
            <a:off x="3829813" y="4263232"/>
            <a:ext cx="1689100" cy="1397000"/>
          </a:xfrm>
        </p:spPr>
        <p:txBody>
          <a:bodyPr/>
          <a:lstStyle>
            <a:lvl1pPr marL="0" indent="0" algn="ctr">
              <a:buNone/>
              <a:defRPr>
                <a:solidFill>
                  <a:schemeClr val="bg1"/>
                </a:solidFill>
              </a:defRPr>
            </a:lvl1pPr>
          </a:lstStyle>
          <a:p>
            <a:r>
              <a:rPr lang="en-US"/>
              <a:t>Click icon to add picture</a:t>
            </a:r>
            <a:endParaRPr lang="en-US" dirty="0"/>
          </a:p>
        </p:txBody>
      </p:sp>
      <p:sp>
        <p:nvSpPr>
          <p:cNvPr id="36" name="Picture Placeholder 33">
            <a:extLst>
              <a:ext uri="{FF2B5EF4-FFF2-40B4-BE49-F238E27FC236}">
                <a16:creationId xmlns:a16="http://schemas.microsoft.com/office/drawing/2014/main" id="{0947D252-5545-4406-8764-B7712464DA56}"/>
              </a:ext>
            </a:extLst>
          </p:cNvPr>
          <p:cNvSpPr>
            <a:spLocks noGrp="1"/>
          </p:cNvSpPr>
          <p:nvPr>
            <p:ph type="pic" sz="quarter" idx="15"/>
          </p:nvPr>
        </p:nvSpPr>
        <p:spPr>
          <a:xfrm>
            <a:off x="6744524" y="1739900"/>
            <a:ext cx="1689100" cy="1397000"/>
          </a:xfrm>
        </p:spPr>
        <p:txBody>
          <a:bodyPr/>
          <a:lstStyle>
            <a:lvl1pPr marL="0" indent="0" algn="ctr">
              <a:buNone/>
              <a:defRPr>
                <a:solidFill>
                  <a:schemeClr val="bg1"/>
                </a:solidFill>
              </a:defRPr>
            </a:lvl1pPr>
          </a:lstStyle>
          <a:p>
            <a:r>
              <a:rPr lang="en-US"/>
              <a:t>Click icon to add picture</a:t>
            </a:r>
            <a:endParaRPr lang="en-US" dirty="0"/>
          </a:p>
        </p:txBody>
      </p:sp>
      <p:sp>
        <p:nvSpPr>
          <p:cNvPr id="38" name="Picture Placeholder 33">
            <a:extLst>
              <a:ext uri="{FF2B5EF4-FFF2-40B4-BE49-F238E27FC236}">
                <a16:creationId xmlns:a16="http://schemas.microsoft.com/office/drawing/2014/main" id="{DD89F80C-C1D7-4F63-BAD2-F4EE1F9A162F}"/>
              </a:ext>
            </a:extLst>
          </p:cNvPr>
          <p:cNvSpPr>
            <a:spLocks noGrp="1"/>
          </p:cNvSpPr>
          <p:nvPr>
            <p:ph type="pic" sz="quarter" idx="17"/>
          </p:nvPr>
        </p:nvSpPr>
        <p:spPr>
          <a:xfrm>
            <a:off x="9659235" y="4263232"/>
            <a:ext cx="1689100" cy="1397000"/>
          </a:xfrm>
        </p:spPr>
        <p:txBody>
          <a:bodyPr/>
          <a:lstStyle>
            <a:lvl1pPr marL="0" indent="0" algn="ctr">
              <a:buNone/>
              <a:defRPr>
                <a:solidFill>
                  <a:schemeClr val="bg1"/>
                </a:solidFill>
              </a:defRPr>
            </a:lvl1pPr>
          </a:lstStyle>
          <a:p>
            <a:r>
              <a:rPr lang="en-US"/>
              <a:t>Click icon to add picture</a:t>
            </a:r>
            <a:endParaRPr lang="en-US" dirty="0"/>
          </a:p>
        </p:txBody>
      </p:sp>
      <p:sp>
        <p:nvSpPr>
          <p:cNvPr id="40" name="Text Placeholder 39">
            <a:extLst>
              <a:ext uri="{FF2B5EF4-FFF2-40B4-BE49-F238E27FC236}">
                <a16:creationId xmlns:a16="http://schemas.microsoft.com/office/drawing/2014/main" id="{08BBFEC8-B6BE-4768-9284-26D98C06FFC4}"/>
              </a:ext>
            </a:extLst>
          </p:cNvPr>
          <p:cNvSpPr>
            <a:spLocks noGrp="1"/>
          </p:cNvSpPr>
          <p:nvPr>
            <p:ph type="body" sz="quarter" idx="18" hasCustomPrompt="1"/>
          </p:nvPr>
        </p:nvSpPr>
        <p:spPr>
          <a:xfrm>
            <a:off x="590550" y="3949700"/>
            <a:ext cx="2336800" cy="1854200"/>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1" name="Text Placeholder 39">
            <a:extLst>
              <a:ext uri="{FF2B5EF4-FFF2-40B4-BE49-F238E27FC236}">
                <a16:creationId xmlns:a16="http://schemas.microsoft.com/office/drawing/2014/main" id="{D12C79C2-427D-418B-8FFA-C27D8F2C986B}"/>
              </a:ext>
            </a:extLst>
          </p:cNvPr>
          <p:cNvSpPr>
            <a:spLocks noGrp="1"/>
          </p:cNvSpPr>
          <p:nvPr>
            <p:ph type="body" sz="quarter" idx="19" hasCustomPrompt="1"/>
          </p:nvPr>
        </p:nvSpPr>
        <p:spPr>
          <a:xfrm>
            <a:off x="3505963" y="1595835"/>
            <a:ext cx="2336800" cy="1854200"/>
          </a:xfrm>
        </p:spPr>
        <p:txBody>
          <a:bodyPr anchor="b">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2" name="Text Placeholder 39">
            <a:extLst>
              <a:ext uri="{FF2B5EF4-FFF2-40B4-BE49-F238E27FC236}">
                <a16:creationId xmlns:a16="http://schemas.microsoft.com/office/drawing/2014/main" id="{0FD568C4-A06D-4A56-B7D6-AF338F5C329A}"/>
              </a:ext>
            </a:extLst>
          </p:cNvPr>
          <p:cNvSpPr>
            <a:spLocks noGrp="1"/>
          </p:cNvSpPr>
          <p:nvPr>
            <p:ph type="body" sz="quarter" idx="20" hasCustomPrompt="1"/>
          </p:nvPr>
        </p:nvSpPr>
        <p:spPr>
          <a:xfrm>
            <a:off x="6420674" y="3949700"/>
            <a:ext cx="2336800" cy="1854200"/>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3" name="Text Placeholder 39">
            <a:extLst>
              <a:ext uri="{FF2B5EF4-FFF2-40B4-BE49-F238E27FC236}">
                <a16:creationId xmlns:a16="http://schemas.microsoft.com/office/drawing/2014/main" id="{76B41443-1233-4172-B61C-7CC516D88802}"/>
              </a:ext>
            </a:extLst>
          </p:cNvPr>
          <p:cNvSpPr>
            <a:spLocks noGrp="1"/>
          </p:cNvSpPr>
          <p:nvPr>
            <p:ph type="body" sz="quarter" idx="21" hasCustomPrompt="1"/>
          </p:nvPr>
        </p:nvSpPr>
        <p:spPr>
          <a:xfrm>
            <a:off x="9335385" y="1595835"/>
            <a:ext cx="2336800" cy="1854200"/>
          </a:xfrm>
        </p:spPr>
        <p:txBody>
          <a:bodyPr anchor="b">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Tree>
    <p:extLst>
      <p:ext uri="{BB962C8B-B14F-4D97-AF65-F5344CB8AC3E}">
        <p14:creationId xmlns:p14="http://schemas.microsoft.com/office/powerpoint/2010/main" val="21080789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B607F24-5B01-4964-9736-E876BC347E55}"/>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6168473" cy="758824"/>
          </a:xfrm>
        </p:spPr>
        <p:txBody>
          <a:bodyPr/>
          <a:lstStyle/>
          <a:p>
            <a:r>
              <a:rPr lang="en-US"/>
              <a:t>Click to edit Master title style</a:t>
            </a:r>
            <a:endParaRPr lang="en-US" dirty="0"/>
          </a:p>
        </p:txBody>
      </p:sp>
      <p:sp>
        <p:nvSpPr>
          <p:cNvPr id="24" name="Rectangle 23">
            <a:extLst>
              <a:ext uri="{FF2B5EF4-FFF2-40B4-BE49-F238E27FC236}">
                <a16:creationId xmlns:a16="http://schemas.microsoft.com/office/drawing/2014/main" id="{E2950CCA-59F9-4C47-A5BA-294E9EDCBABE}"/>
              </a:ext>
            </a:extLst>
          </p:cNvPr>
          <p:cNvSpPr/>
          <p:nvPr userDrawn="1"/>
        </p:nvSpPr>
        <p:spPr>
          <a:xfrm>
            <a:off x="6769101" y="0"/>
            <a:ext cx="2711082"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F44232AA-36A1-4A85-8868-9D12848EB106}"/>
              </a:ext>
            </a:extLst>
          </p:cNvPr>
          <p:cNvSpPr/>
          <p:nvPr userDrawn="1"/>
        </p:nvSpPr>
        <p:spPr>
          <a:xfrm>
            <a:off x="9480918" y="2286000"/>
            <a:ext cx="2711082"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0B045D93-056D-486E-A634-890ECB9AF9C2}"/>
              </a:ext>
            </a:extLst>
          </p:cNvPr>
          <p:cNvSpPr/>
          <p:nvPr userDrawn="1"/>
        </p:nvSpPr>
        <p:spPr>
          <a:xfrm>
            <a:off x="6769100" y="4572000"/>
            <a:ext cx="2711082" cy="228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567CD5E4-19A9-4EFD-BBF1-2B1FBC9BB9BD}"/>
              </a:ext>
            </a:extLst>
          </p:cNvPr>
          <p:cNvSpPr/>
          <p:nvPr userDrawn="1"/>
        </p:nvSpPr>
        <p:spPr>
          <a:xfrm>
            <a:off x="9480918" y="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AA533582-AC3E-4F3B-9602-085EB97AD294}"/>
              </a:ext>
            </a:extLst>
          </p:cNvPr>
          <p:cNvSpPr/>
          <p:nvPr userDrawn="1"/>
        </p:nvSpPr>
        <p:spPr>
          <a:xfrm>
            <a:off x="6768364" y="228600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F0B1BD9-4AC2-4549-9001-383664C7F224}"/>
              </a:ext>
            </a:extLst>
          </p:cNvPr>
          <p:cNvSpPr/>
          <p:nvPr userDrawn="1"/>
        </p:nvSpPr>
        <p:spPr>
          <a:xfrm>
            <a:off x="9480918" y="4572000"/>
            <a:ext cx="2711082" cy="228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Isosceles Triangle 3">
            <a:extLst>
              <a:ext uri="{FF2B5EF4-FFF2-40B4-BE49-F238E27FC236}">
                <a16:creationId xmlns:a16="http://schemas.microsoft.com/office/drawing/2014/main" id="{32B2DC05-AAD7-458D-B737-BE8CCA1FFA99}"/>
              </a:ext>
            </a:extLst>
          </p:cNvPr>
          <p:cNvSpPr/>
          <p:nvPr userDrawn="1"/>
        </p:nvSpPr>
        <p:spPr>
          <a:xfrm rot="5400000">
            <a:off x="9422986" y="1050373"/>
            <a:ext cx="298174" cy="18525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Isosceles Triangle 38">
            <a:extLst>
              <a:ext uri="{FF2B5EF4-FFF2-40B4-BE49-F238E27FC236}">
                <a16:creationId xmlns:a16="http://schemas.microsoft.com/office/drawing/2014/main" id="{E423C01B-EB10-48EF-8F1C-C2A7E1923E3E}"/>
              </a:ext>
            </a:extLst>
          </p:cNvPr>
          <p:cNvSpPr/>
          <p:nvPr userDrawn="1"/>
        </p:nvSpPr>
        <p:spPr>
          <a:xfrm rot="16200000">
            <a:off x="9238100" y="3336373"/>
            <a:ext cx="298174" cy="185254"/>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Isosceles Triangle 43">
            <a:extLst>
              <a:ext uri="{FF2B5EF4-FFF2-40B4-BE49-F238E27FC236}">
                <a16:creationId xmlns:a16="http://schemas.microsoft.com/office/drawing/2014/main" id="{BB0D5D5D-BB46-489A-A006-03E52FDA0AB6}"/>
              </a:ext>
            </a:extLst>
          </p:cNvPr>
          <p:cNvSpPr/>
          <p:nvPr userDrawn="1"/>
        </p:nvSpPr>
        <p:spPr>
          <a:xfrm rot="5400000">
            <a:off x="9422986" y="5622373"/>
            <a:ext cx="298174" cy="185254"/>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Picture Placeholder 33">
            <a:extLst>
              <a:ext uri="{FF2B5EF4-FFF2-40B4-BE49-F238E27FC236}">
                <a16:creationId xmlns:a16="http://schemas.microsoft.com/office/drawing/2014/main" id="{2D0DCA06-9544-45C9-BE22-EBB853AE757C}"/>
              </a:ext>
            </a:extLst>
          </p:cNvPr>
          <p:cNvSpPr>
            <a:spLocks noGrp="1"/>
          </p:cNvSpPr>
          <p:nvPr>
            <p:ph type="pic" sz="quarter" idx="13"/>
          </p:nvPr>
        </p:nvSpPr>
        <p:spPr>
          <a:xfrm>
            <a:off x="10133588" y="561678"/>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46" name="Picture Placeholder 33">
            <a:extLst>
              <a:ext uri="{FF2B5EF4-FFF2-40B4-BE49-F238E27FC236}">
                <a16:creationId xmlns:a16="http://schemas.microsoft.com/office/drawing/2014/main" id="{21403A13-F195-405D-B352-4B77969E358B}"/>
              </a:ext>
            </a:extLst>
          </p:cNvPr>
          <p:cNvSpPr>
            <a:spLocks noGrp="1"/>
          </p:cNvSpPr>
          <p:nvPr>
            <p:ph type="pic" sz="quarter" idx="14"/>
          </p:nvPr>
        </p:nvSpPr>
        <p:spPr>
          <a:xfrm>
            <a:off x="7421034" y="2847678"/>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47" name="Picture Placeholder 33">
            <a:extLst>
              <a:ext uri="{FF2B5EF4-FFF2-40B4-BE49-F238E27FC236}">
                <a16:creationId xmlns:a16="http://schemas.microsoft.com/office/drawing/2014/main" id="{390C9BE2-4328-41D9-82FB-F6FEE7026C55}"/>
              </a:ext>
            </a:extLst>
          </p:cNvPr>
          <p:cNvSpPr>
            <a:spLocks noGrp="1"/>
          </p:cNvSpPr>
          <p:nvPr>
            <p:ph type="pic" sz="quarter" idx="15"/>
          </p:nvPr>
        </p:nvSpPr>
        <p:spPr>
          <a:xfrm>
            <a:off x="10133588" y="5133678"/>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48" name="Picture Placeholder 6">
            <a:extLst>
              <a:ext uri="{FF2B5EF4-FFF2-40B4-BE49-F238E27FC236}">
                <a16:creationId xmlns:a16="http://schemas.microsoft.com/office/drawing/2014/main" id="{7E57D58E-479C-4409-8D5F-7CAC3178A771}"/>
              </a:ext>
            </a:extLst>
          </p:cNvPr>
          <p:cNvSpPr>
            <a:spLocks noGrp="1"/>
          </p:cNvSpPr>
          <p:nvPr>
            <p:ph type="pic" sz="quarter" idx="16"/>
          </p:nvPr>
        </p:nvSpPr>
        <p:spPr>
          <a:xfrm>
            <a:off x="371475" y="1233488"/>
            <a:ext cx="6168473" cy="562451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7" name="Text Placeholder 39">
            <a:extLst>
              <a:ext uri="{FF2B5EF4-FFF2-40B4-BE49-F238E27FC236}">
                <a16:creationId xmlns:a16="http://schemas.microsoft.com/office/drawing/2014/main" id="{1EE624A7-7FE4-44DC-B710-D995C25C9CEA}"/>
              </a:ext>
            </a:extLst>
          </p:cNvPr>
          <p:cNvSpPr>
            <a:spLocks noGrp="1"/>
          </p:cNvSpPr>
          <p:nvPr>
            <p:ph type="body" sz="quarter" idx="18" hasCustomPrompt="1"/>
          </p:nvPr>
        </p:nvSpPr>
        <p:spPr>
          <a:xfrm>
            <a:off x="6956242" y="215900"/>
            <a:ext cx="2336800" cy="1854200"/>
          </a:xfrm>
        </p:spPr>
        <p:txBody>
          <a:bodyPr anchor="ct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18" name="Text Placeholder 39">
            <a:extLst>
              <a:ext uri="{FF2B5EF4-FFF2-40B4-BE49-F238E27FC236}">
                <a16:creationId xmlns:a16="http://schemas.microsoft.com/office/drawing/2014/main" id="{34CC27D1-7AB7-4922-81C5-41E9C01BAAE1}"/>
              </a:ext>
            </a:extLst>
          </p:cNvPr>
          <p:cNvSpPr>
            <a:spLocks noGrp="1"/>
          </p:cNvSpPr>
          <p:nvPr>
            <p:ph type="body" sz="quarter" idx="19" hasCustomPrompt="1"/>
          </p:nvPr>
        </p:nvSpPr>
        <p:spPr>
          <a:xfrm>
            <a:off x="9668059" y="2501900"/>
            <a:ext cx="2336800" cy="1854200"/>
          </a:xfrm>
        </p:spPr>
        <p:txBody>
          <a:bodyPr anchor="ct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19" name="Text Placeholder 39">
            <a:extLst>
              <a:ext uri="{FF2B5EF4-FFF2-40B4-BE49-F238E27FC236}">
                <a16:creationId xmlns:a16="http://schemas.microsoft.com/office/drawing/2014/main" id="{03F0CFEB-33B8-47FE-BC44-44AF273543D5}"/>
              </a:ext>
            </a:extLst>
          </p:cNvPr>
          <p:cNvSpPr>
            <a:spLocks noGrp="1"/>
          </p:cNvSpPr>
          <p:nvPr>
            <p:ph type="body" sz="quarter" idx="20" hasCustomPrompt="1"/>
          </p:nvPr>
        </p:nvSpPr>
        <p:spPr>
          <a:xfrm>
            <a:off x="6956241" y="4787900"/>
            <a:ext cx="2336800" cy="1854200"/>
          </a:xfrm>
        </p:spPr>
        <p:txBody>
          <a:bodyPr anchor="ct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Tree>
    <p:extLst>
      <p:ext uri="{BB962C8B-B14F-4D97-AF65-F5344CB8AC3E}">
        <p14:creationId xmlns:p14="http://schemas.microsoft.com/office/powerpoint/2010/main" val="201425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D1A59197-7C21-44E6-8A97-DE0ABD1E6909}"/>
              </a:ext>
            </a:extLst>
          </p:cNvPr>
          <p:cNvSpPr/>
          <p:nvPr userDrawn="1"/>
        </p:nvSpPr>
        <p:spPr>
          <a:xfrm>
            <a:off x="0" y="0"/>
            <a:ext cx="64135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5016500" y="472281"/>
            <a:ext cx="7175500" cy="5913439"/>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p:nvPr>
        </p:nvSpPr>
        <p:spPr>
          <a:xfrm>
            <a:off x="371476" y="1779589"/>
            <a:ext cx="4416424" cy="2182811"/>
          </a:xfrm>
        </p:spPr>
        <p:txBody>
          <a:bodyPr anchor="b">
            <a:normAutofit/>
          </a:bodyPr>
          <a:lstStyle>
            <a:lvl1pPr algn="l">
              <a:defRPr sz="54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p:ph type="subTitle" idx="1"/>
          </p:nvPr>
        </p:nvSpPr>
        <p:spPr>
          <a:xfrm>
            <a:off x="371476" y="4079083"/>
            <a:ext cx="4416424" cy="97631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C1626B81-8882-4179-8C3A-BEA9BBEF2A62}"/>
              </a:ext>
            </a:extLst>
          </p:cNvPr>
          <p:cNvSpPr/>
          <p:nvPr userDrawn="1"/>
        </p:nvSpPr>
        <p:spPr>
          <a:xfrm>
            <a:off x="5021263" y="368300"/>
            <a:ext cx="3159760" cy="1166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248364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48" name="Picture Placeholder 6">
            <a:extLst>
              <a:ext uri="{FF2B5EF4-FFF2-40B4-BE49-F238E27FC236}">
                <a16:creationId xmlns:a16="http://schemas.microsoft.com/office/drawing/2014/main" id="{7E57D58E-479C-4409-8D5F-7CAC3178A771}"/>
              </a:ext>
            </a:extLst>
          </p:cNvPr>
          <p:cNvSpPr>
            <a:spLocks noGrp="1"/>
          </p:cNvSpPr>
          <p:nvPr>
            <p:ph type="pic" sz="quarter" idx="16"/>
          </p:nvPr>
        </p:nvSpPr>
        <p:spPr>
          <a:xfrm>
            <a:off x="371475" y="1233488"/>
            <a:ext cx="11520487" cy="3049754"/>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sp>
        <p:nvSpPr>
          <p:cNvPr id="20" name="Picture Placeholder 33">
            <a:extLst>
              <a:ext uri="{FF2B5EF4-FFF2-40B4-BE49-F238E27FC236}">
                <a16:creationId xmlns:a16="http://schemas.microsoft.com/office/drawing/2014/main" id="{917F3183-F8DC-409E-BDAF-E3190E5CC10A}"/>
              </a:ext>
            </a:extLst>
          </p:cNvPr>
          <p:cNvSpPr>
            <a:spLocks noGrp="1"/>
          </p:cNvSpPr>
          <p:nvPr>
            <p:ph type="pic" sz="quarter" idx="13"/>
          </p:nvPr>
        </p:nvSpPr>
        <p:spPr>
          <a:xfrm>
            <a:off x="1466711" y="2999731"/>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25" name="Picture Placeholder 33">
            <a:extLst>
              <a:ext uri="{FF2B5EF4-FFF2-40B4-BE49-F238E27FC236}">
                <a16:creationId xmlns:a16="http://schemas.microsoft.com/office/drawing/2014/main" id="{8DCF90EE-8A0F-46BB-A8EC-27CB7826EB0D}"/>
              </a:ext>
            </a:extLst>
          </p:cNvPr>
          <p:cNvSpPr>
            <a:spLocks noGrp="1"/>
          </p:cNvSpPr>
          <p:nvPr>
            <p:ph type="pic" sz="quarter" idx="17"/>
          </p:nvPr>
        </p:nvSpPr>
        <p:spPr>
          <a:xfrm>
            <a:off x="4108135" y="2999731"/>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26" name="Picture Placeholder 33">
            <a:extLst>
              <a:ext uri="{FF2B5EF4-FFF2-40B4-BE49-F238E27FC236}">
                <a16:creationId xmlns:a16="http://schemas.microsoft.com/office/drawing/2014/main" id="{4B6BCE84-A7A7-4701-966F-9F969C523C51}"/>
              </a:ext>
            </a:extLst>
          </p:cNvPr>
          <p:cNvSpPr>
            <a:spLocks noGrp="1"/>
          </p:cNvSpPr>
          <p:nvPr>
            <p:ph type="pic" sz="quarter" idx="18"/>
          </p:nvPr>
        </p:nvSpPr>
        <p:spPr>
          <a:xfrm>
            <a:off x="6749558" y="2999731"/>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27" name="Picture Placeholder 33">
            <a:extLst>
              <a:ext uri="{FF2B5EF4-FFF2-40B4-BE49-F238E27FC236}">
                <a16:creationId xmlns:a16="http://schemas.microsoft.com/office/drawing/2014/main" id="{2F810615-16AA-4D3F-93BB-1074BABE1234}"/>
              </a:ext>
            </a:extLst>
          </p:cNvPr>
          <p:cNvSpPr>
            <a:spLocks noGrp="1"/>
          </p:cNvSpPr>
          <p:nvPr>
            <p:ph type="pic" sz="quarter" idx="19"/>
          </p:nvPr>
        </p:nvSpPr>
        <p:spPr>
          <a:xfrm>
            <a:off x="9435088" y="2999731"/>
            <a:ext cx="1405742" cy="1162644"/>
          </a:xfrm>
        </p:spPr>
        <p:txBody>
          <a:bodyPr>
            <a:normAutofit/>
          </a:bodyPr>
          <a:lstStyle>
            <a:lvl1pPr marL="0" indent="0" algn="ctr">
              <a:buNone/>
              <a:defRPr sz="2000">
                <a:solidFill>
                  <a:schemeClr val="tx1"/>
                </a:solidFill>
              </a:defRPr>
            </a:lvl1pPr>
          </a:lstStyle>
          <a:p>
            <a:r>
              <a:rPr lang="en-US"/>
              <a:t>Click icon to add picture</a:t>
            </a:r>
            <a:endParaRPr lang="en-US" dirty="0"/>
          </a:p>
        </p:txBody>
      </p:sp>
      <p:sp>
        <p:nvSpPr>
          <p:cNvPr id="32" name="Rectangle 31">
            <a:extLst>
              <a:ext uri="{FF2B5EF4-FFF2-40B4-BE49-F238E27FC236}">
                <a16:creationId xmlns:a16="http://schemas.microsoft.com/office/drawing/2014/main" id="{E9E999B4-BC91-4EF5-915C-59E58E141134}"/>
              </a:ext>
            </a:extLst>
          </p:cNvPr>
          <p:cNvSpPr/>
          <p:nvPr userDrawn="1"/>
        </p:nvSpPr>
        <p:spPr>
          <a:xfrm>
            <a:off x="979920" y="4514247"/>
            <a:ext cx="2379325" cy="16865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8E3D72D1-545E-4FA9-B18F-DBE257DA9472}"/>
              </a:ext>
            </a:extLst>
          </p:cNvPr>
          <p:cNvSpPr/>
          <p:nvPr userDrawn="1"/>
        </p:nvSpPr>
        <p:spPr>
          <a:xfrm>
            <a:off x="3621344" y="4514247"/>
            <a:ext cx="2379325" cy="16865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1FF2C74-7F94-4D15-9530-4844CA0ABABA}"/>
              </a:ext>
            </a:extLst>
          </p:cNvPr>
          <p:cNvSpPr/>
          <p:nvPr userDrawn="1"/>
        </p:nvSpPr>
        <p:spPr>
          <a:xfrm>
            <a:off x="6262766" y="4514247"/>
            <a:ext cx="2379325" cy="168652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D65048BF-5755-467D-94DA-799CD1A9ED70}"/>
              </a:ext>
            </a:extLst>
          </p:cNvPr>
          <p:cNvSpPr/>
          <p:nvPr userDrawn="1"/>
        </p:nvSpPr>
        <p:spPr>
          <a:xfrm>
            <a:off x="8904188" y="4514247"/>
            <a:ext cx="2379325" cy="1686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 Placeholder 39">
            <a:extLst>
              <a:ext uri="{FF2B5EF4-FFF2-40B4-BE49-F238E27FC236}">
                <a16:creationId xmlns:a16="http://schemas.microsoft.com/office/drawing/2014/main" id="{3C8488B4-AC1B-43A6-A416-3F5BC72456F9}"/>
              </a:ext>
            </a:extLst>
          </p:cNvPr>
          <p:cNvSpPr>
            <a:spLocks noGrp="1"/>
          </p:cNvSpPr>
          <p:nvPr>
            <p:ph type="body" sz="quarter" idx="20" hasCustomPrompt="1"/>
          </p:nvPr>
        </p:nvSpPr>
        <p:spPr>
          <a:xfrm>
            <a:off x="1091465" y="4598182"/>
            <a:ext cx="2156235" cy="1330436"/>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0" name="Text Placeholder 39">
            <a:extLst>
              <a:ext uri="{FF2B5EF4-FFF2-40B4-BE49-F238E27FC236}">
                <a16:creationId xmlns:a16="http://schemas.microsoft.com/office/drawing/2014/main" id="{950DB978-3832-472D-9958-42D6A712EA6B}"/>
              </a:ext>
            </a:extLst>
          </p:cNvPr>
          <p:cNvSpPr>
            <a:spLocks noGrp="1"/>
          </p:cNvSpPr>
          <p:nvPr>
            <p:ph type="body" sz="quarter" idx="21" hasCustomPrompt="1"/>
          </p:nvPr>
        </p:nvSpPr>
        <p:spPr>
          <a:xfrm>
            <a:off x="3732888" y="4598182"/>
            <a:ext cx="2156235" cy="1330436"/>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1" name="Text Placeholder 39">
            <a:extLst>
              <a:ext uri="{FF2B5EF4-FFF2-40B4-BE49-F238E27FC236}">
                <a16:creationId xmlns:a16="http://schemas.microsoft.com/office/drawing/2014/main" id="{7A9C8821-D3DD-40C3-83BD-38D190405711}"/>
              </a:ext>
            </a:extLst>
          </p:cNvPr>
          <p:cNvSpPr>
            <a:spLocks noGrp="1"/>
          </p:cNvSpPr>
          <p:nvPr>
            <p:ph type="body" sz="quarter" idx="22" hasCustomPrompt="1"/>
          </p:nvPr>
        </p:nvSpPr>
        <p:spPr>
          <a:xfrm>
            <a:off x="6374310" y="4598182"/>
            <a:ext cx="2156235" cy="1330436"/>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2" name="Text Placeholder 39">
            <a:extLst>
              <a:ext uri="{FF2B5EF4-FFF2-40B4-BE49-F238E27FC236}">
                <a16:creationId xmlns:a16="http://schemas.microsoft.com/office/drawing/2014/main" id="{C3FC554A-BF67-40BD-BD4F-B2EA17BBDBC1}"/>
              </a:ext>
            </a:extLst>
          </p:cNvPr>
          <p:cNvSpPr>
            <a:spLocks noGrp="1"/>
          </p:cNvSpPr>
          <p:nvPr>
            <p:ph type="body" sz="quarter" idx="23" hasCustomPrompt="1"/>
          </p:nvPr>
        </p:nvSpPr>
        <p:spPr>
          <a:xfrm>
            <a:off x="9015732" y="4598182"/>
            <a:ext cx="2156235" cy="1330436"/>
          </a:xfrm>
        </p:spPr>
        <p:txBody>
          <a:bodyPr>
            <a:noAutofit/>
          </a:bodyPr>
          <a:lstStyle>
            <a:lvl1pPr marL="0" indent="0" algn="ctr">
              <a:buNone/>
              <a:defRPr sz="1800">
                <a:solidFill>
                  <a:schemeClr val="bg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cxnSp>
        <p:nvCxnSpPr>
          <p:cNvPr id="6" name="Straight Connector 5">
            <a:extLst>
              <a:ext uri="{FF2B5EF4-FFF2-40B4-BE49-F238E27FC236}">
                <a16:creationId xmlns:a16="http://schemas.microsoft.com/office/drawing/2014/main" id="{62ECF54D-C7AE-4FFE-A9FA-ECD663CD2A09}"/>
              </a:ext>
            </a:extLst>
          </p:cNvPr>
          <p:cNvCxnSpPr>
            <a:cxnSpLocks/>
          </p:cNvCxnSpPr>
          <p:nvPr userDrawn="1"/>
        </p:nvCxnSpPr>
        <p:spPr>
          <a:xfrm>
            <a:off x="979920" y="4357837"/>
            <a:ext cx="237932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FB84BED-8481-4D23-AE06-31529215FE6C}"/>
              </a:ext>
            </a:extLst>
          </p:cNvPr>
          <p:cNvCxnSpPr>
            <a:cxnSpLocks/>
          </p:cNvCxnSpPr>
          <p:nvPr userDrawn="1"/>
        </p:nvCxnSpPr>
        <p:spPr>
          <a:xfrm>
            <a:off x="3621344" y="4357837"/>
            <a:ext cx="2379325"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A09D405-9228-4697-A91F-4E5A2B5B6512}"/>
              </a:ext>
            </a:extLst>
          </p:cNvPr>
          <p:cNvCxnSpPr>
            <a:cxnSpLocks/>
          </p:cNvCxnSpPr>
          <p:nvPr userDrawn="1"/>
        </p:nvCxnSpPr>
        <p:spPr>
          <a:xfrm>
            <a:off x="6262767" y="4357837"/>
            <a:ext cx="2379325"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645748A-37E1-4661-B50F-D1FCAF7F3088}"/>
              </a:ext>
            </a:extLst>
          </p:cNvPr>
          <p:cNvCxnSpPr>
            <a:cxnSpLocks/>
          </p:cNvCxnSpPr>
          <p:nvPr userDrawn="1"/>
        </p:nvCxnSpPr>
        <p:spPr>
          <a:xfrm>
            <a:off x="8904191" y="4357837"/>
            <a:ext cx="237932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8721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8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48" name="Picture Placeholder 6">
            <a:extLst>
              <a:ext uri="{FF2B5EF4-FFF2-40B4-BE49-F238E27FC236}">
                <a16:creationId xmlns:a16="http://schemas.microsoft.com/office/drawing/2014/main" id="{7E57D58E-479C-4409-8D5F-7CAC3178A771}"/>
              </a:ext>
            </a:extLst>
          </p:cNvPr>
          <p:cNvSpPr>
            <a:spLocks noGrp="1"/>
          </p:cNvSpPr>
          <p:nvPr>
            <p:ph type="pic" sz="quarter" idx="16"/>
          </p:nvPr>
        </p:nvSpPr>
        <p:spPr>
          <a:xfrm>
            <a:off x="371476" y="1233488"/>
            <a:ext cx="4140890" cy="514826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sp>
        <p:nvSpPr>
          <p:cNvPr id="18" name="Rectangle 17">
            <a:extLst>
              <a:ext uri="{FF2B5EF4-FFF2-40B4-BE49-F238E27FC236}">
                <a16:creationId xmlns:a16="http://schemas.microsoft.com/office/drawing/2014/main" id="{1DD2DC66-11E4-4714-A8DE-E8AC34D49655}"/>
              </a:ext>
            </a:extLst>
          </p:cNvPr>
          <p:cNvSpPr/>
          <p:nvPr userDrawn="1"/>
        </p:nvSpPr>
        <p:spPr>
          <a:xfrm>
            <a:off x="4615257" y="1233489"/>
            <a:ext cx="2371952" cy="51482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B6748F93-9B1D-4874-A164-A654BF7D6C8C}"/>
              </a:ext>
            </a:extLst>
          </p:cNvPr>
          <p:cNvGrpSpPr/>
          <p:nvPr userDrawn="1"/>
        </p:nvGrpSpPr>
        <p:grpSpPr>
          <a:xfrm>
            <a:off x="4842107" y="2462886"/>
            <a:ext cx="1918252" cy="2689468"/>
            <a:chOff x="4790661" y="2266122"/>
            <a:chExt cx="1918252" cy="2852530"/>
          </a:xfrm>
        </p:grpSpPr>
        <p:cxnSp>
          <p:nvCxnSpPr>
            <p:cNvPr id="4" name="Straight Connector 3">
              <a:extLst>
                <a:ext uri="{FF2B5EF4-FFF2-40B4-BE49-F238E27FC236}">
                  <a16:creationId xmlns:a16="http://schemas.microsoft.com/office/drawing/2014/main" id="{4AEF10CE-C943-4C6B-9DBF-5A0E63CDC89B}"/>
                </a:ext>
              </a:extLst>
            </p:cNvPr>
            <p:cNvCxnSpPr/>
            <p:nvPr userDrawn="1"/>
          </p:nvCxnSpPr>
          <p:spPr>
            <a:xfrm>
              <a:off x="4790661" y="2266122"/>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428B198-0637-4F15-900F-6709BFE4BDEA}"/>
                </a:ext>
              </a:extLst>
            </p:cNvPr>
            <p:cNvCxnSpPr/>
            <p:nvPr userDrawn="1"/>
          </p:nvCxnSpPr>
          <p:spPr>
            <a:xfrm>
              <a:off x="4790661" y="3692387"/>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F29A1B0-F4AB-4243-979A-50FADE3330EA}"/>
                </a:ext>
              </a:extLst>
            </p:cNvPr>
            <p:cNvCxnSpPr/>
            <p:nvPr userDrawn="1"/>
          </p:nvCxnSpPr>
          <p:spPr>
            <a:xfrm>
              <a:off x="4790661" y="5118652"/>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28" name="Group 27">
            <a:extLst>
              <a:ext uri="{FF2B5EF4-FFF2-40B4-BE49-F238E27FC236}">
                <a16:creationId xmlns:a16="http://schemas.microsoft.com/office/drawing/2014/main" id="{F894F998-0FDF-4CA2-802E-4FCFA7674171}"/>
              </a:ext>
            </a:extLst>
          </p:cNvPr>
          <p:cNvGrpSpPr/>
          <p:nvPr userDrawn="1"/>
        </p:nvGrpSpPr>
        <p:grpSpPr>
          <a:xfrm>
            <a:off x="7090100" y="2462886"/>
            <a:ext cx="4801862" cy="2689468"/>
            <a:chOff x="4790661" y="2266122"/>
            <a:chExt cx="1918252" cy="2852530"/>
          </a:xfrm>
        </p:grpSpPr>
        <p:cxnSp>
          <p:nvCxnSpPr>
            <p:cNvPr id="33" name="Straight Connector 32">
              <a:extLst>
                <a:ext uri="{FF2B5EF4-FFF2-40B4-BE49-F238E27FC236}">
                  <a16:creationId xmlns:a16="http://schemas.microsoft.com/office/drawing/2014/main" id="{C1F0C0C8-87C4-49FB-B35B-E937E9D0BEC5}"/>
                </a:ext>
              </a:extLst>
            </p:cNvPr>
            <p:cNvCxnSpPr/>
            <p:nvPr userDrawn="1"/>
          </p:nvCxnSpPr>
          <p:spPr>
            <a:xfrm>
              <a:off x="4790661" y="2266122"/>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857C5D3-7E33-4894-8AC3-0FD1BEB12F40}"/>
                </a:ext>
              </a:extLst>
            </p:cNvPr>
            <p:cNvCxnSpPr/>
            <p:nvPr userDrawn="1"/>
          </p:nvCxnSpPr>
          <p:spPr>
            <a:xfrm>
              <a:off x="4790661" y="3692387"/>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00BA9F8-92BF-42F0-BD46-D9B7E7422F75}"/>
                </a:ext>
              </a:extLst>
            </p:cNvPr>
            <p:cNvCxnSpPr/>
            <p:nvPr userDrawn="1"/>
          </p:nvCxnSpPr>
          <p:spPr>
            <a:xfrm>
              <a:off x="4790661" y="5118652"/>
              <a:ext cx="191825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39" name="Text Placeholder 39">
            <a:extLst>
              <a:ext uri="{FF2B5EF4-FFF2-40B4-BE49-F238E27FC236}">
                <a16:creationId xmlns:a16="http://schemas.microsoft.com/office/drawing/2014/main" id="{9760B601-DCBC-47C8-95BE-A5DFCCBAD096}"/>
              </a:ext>
            </a:extLst>
          </p:cNvPr>
          <p:cNvSpPr>
            <a:spLocks noGrp="1"/>
          </p:cNvSpPr>
          <p:nvPr>
            <p:ph type="body" sz="quarter" idx="20" hasCustomPrompt="1"/>
          </p:nvPr>
        </p:nvSpPr>
        <p:spPr>
          <a:xfrm>
            <a:off x="7166507" y="1463643"/>
            <a:ext cx="4725455" cy="758822"/>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0" name="Text Placeholder 39">
            <a:extLst>
              <a:ext uri="{FF2B5EF4-FFF2-40B4-BE49-F238E27FC236}">
                <a16:creationId xmlns:a16="http://schemas.microsoft.com/office/drawing/2014/main" id="{179CBA0C-6465-4209-AF3F-548A57F20CE8}"/>
              </a:ext>
            </a:extLst>
          </p:cNvPr>
          <p:cNvSpPr>
            <a:spLocks noGrp="1"/>
          </p:cNvSpPr>
          <p:nvPr>
            <p:ph type="body" sz="quarter" idx="21" hasCustomPrompt="1"/>
          </p:nvPr>
        </p:nvSpPr>
        <p:spPr>
          <a:xfrm>
            <a:off x="7166507" y="2741755"/>
            <a:ext cx="4725455" cy="758822"/>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1" name="Text Placeholder 39">
            <a:extLst>
              <a:ext uri="{FF2B5EF4-FFF2-40B4-BE49-F238E27FC236}">
                <a16:creationId xmlns:a16="http://schemas.microsoft.com/office/drawing/2014/main" id="{99852211-6BD9-4B69-BBC9-F2181F272D23}"/>
              </a:ext>
            </a:extLst>
          </p:cNvPr>
          <p:cNvSpPr>
            <a:spLocks noGrp="1"/>
          </p:cNvSpPr>
          <p:nvPr>
            <p:ph type="body" sz="quarter" idx="22" hasCustomPrompt="1"/>
          </p:nvPr>
        </p:nvSpPr>
        <p:spPr>
          <a:xfrm>
            <a:off x="7166507" y="4069997"/>
            <a:ext cx="4725455" cy="758822"/>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2" name="Text Placeholder 39">
            <a:extLst>
              <a:ext uri="{FF2B5EF4-FFF2-40B4-BE49-F238E27FC236}">
                <a16:creationId xmlns:a16="http://schemas.microsoft.com/office/drawing/2014/main" id="{EEF11D65-7095-41D2-9630-E2EB44552E58}"/>
              </a:ext>
            </a:extLst>
          </p:cNvPr>
          <p:cNvSpPr>
            <a:spLocks noGrp="1"/>
          </p:cNvSpPr>
          <p:nvPr>
            <p:ph type="body" sz="quarter" idx="23" hasCustomPrompt="1"/>
          </p:nvPr>
        </p:nvSpPr>
        <p:spPr>
          <a:xfrm>
            <a:off x="7166507" y="5394355"/>
            <a:ext cx="4725455" cy="758822"/>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3" name="Picture Placeholder 33">
            <a:extLst>
              <a:ext uri="{FF2B5EF4-FFF2-40B4-BE49-F238E27FC236}">
                <a16:creationId xmlns:a16="http://schemas.microsoft.com/office/drawing/2014/main" id="{1644FD94-AD03-4C4F-A1A5-085DD8F56646}"/>
              </a:ext>
            </a:extLst>
          </p:cNvPr>
          <p:cNvSpPr>
            <a:spLocks noGrp="1"/>
          </p:cNvSpPr>
          <p:nvPr>
            <p:ph type="pic" sz="quarter" idx="13"/>
          </p:nvPr>
        </p:nvSpPr>
        <p:spPr>
          <a:xfrm>
            <a:off x="5227571" y="1437538"/>
            <a:ext cx="1147325" cy="811033"/>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44" name="Picture Placeholder 33">
            <a:extLst>
              <a:ext uri="{FF2B5EF4-FFF2-40B4-BE49-F238E27FC236}">
                <a16:creationId xmlns:a16="http://schemas.microsoft.com/office/drawing/2014/main" id="{9A1BE0BE-1FFD-445C-B6BA-E4A602D22112}"/>
              </a:ext>
            </a:extLst>
          </p:cNvPr>
          <p:cNvSpPr>
            <a:spLocks noGrp="1"/>
          </p:cNvSpPr>
          <p:nvPr>
            <p:ph type="pic" sz="quarter" idx="24"/>
          </p:nvPr>
        </p:nvSpPr>
        <p:spPr>
          <a:xfrm>
            <a:off x="5227571" y="2715650"/>
            <a:ext cx="1147325" cy="811033"/>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45" name="Picture Placeholder 33">
            <a:extLst>
              <a:ext uri="{FF2B5EF4-FFF2-40B4-BE49-F238E27FC236}">
                <a16:creationId xmlns:a16="http://schemas.microsoft.com/office/drawing/2014/main" id="{B577AF17-6C7E-48B9-B267-0874B232A710}"/>
              </a:ext>
            </a:extLst>
          </p:cNvPr>
          <p:cNvSpPr>
            <a:spLocks noGrp="1"/>
          </p:cNvSpPr>
          <p:nvPr>
            <p:ph type="pic" sz="quarter" idx="25"/>
          </p:nvPr>
        </p:nvSpPr>
        <p:spPr>
          <a:xfrm>
            <a:off x="5227571" y="4043892"/>
            <a:ext cx="1147325" cy="811033"/>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46" name="Picture Placeholder 33">
            <a:extLst>
              <a:ext uri="{FF2B5EF4-FFF2-40B4-BE49-F238E27FC236}">
                <a16:creationId xmlns:a16="http://schemas.microsoft.com/office/drawing/2014/main" id="{98A01AB1-3434-46C7-B1B3-90AFD4B1799F}"/>
              </a:ext>
            </a:extLst>
          </p:cNvPr>
          <p:cNvSpPr>
            <a:spLocks noGrp="1"/>
          </p:cNvSpPr>
          <p:nvPr>
            <p:ph type="pic" sz="quarter" idx="26"/>
          </p:nvPr>
        </p:nvSpPr>
        <p:spPr>
          <a:xfrm>
            <a:off x="5227571" y="5368250"/>
            <a:ext cx="1147325" cy="811033"/>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27280925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9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1DD2DC66-11E4-4714-A8DE-E8AC34D49655}"/>
              </a:ext>
            </a:extLst>
          </p:cNvPr>
          <p:cNvSpPr/>
          <p:nvPr userDrawn="1"/>
        </p:nvSpPr>
        <p:spPr>
          <a:xfrm>
            <a:off x="371475" y="1233488"/>
            <a:ext cx="2293200" cy="242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EAF541B1-4F4B-40BC-BF0B-B80864399D0C}"/>
              </a:ext>
            </a:extLst>
          </p:cNvPr>
          <p:cNvSpPr/>
          <p:nvPr userDrawn="1"/>
        </p:nvSpPr>
        <p:spPr>
          <a:xfrm>
            <a:off x="371475" y="3773172"/>
            <a:ext cx="2293200" cy="242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B837A4A-8DA3-4F45-9468-2C7DE5B35803}"/>
              </a:ext>
            </a:extLst>
          </p:cNvPr>
          <p:cNvSpPr/>
          <p:nvPr userDrawn="1"/>
        </p:nvSpPr>
        <p:spPr>
          <a:xfrm>
            <a:off x="6170635" y="1233487"/>
            <a:ext cx="2294237" cy="242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9CA034F-F360-4CF5-B944-C16768254C5A}"/>
              </a:ext>
            </a:extLst>
          </p:cNvPr>
          <p:cNvSpPr/>
          <p:nvPr userDrawn="1"/>
        </p:nvSpPr>
        <p:spPr>
          <a:xfrm>
            <a:off x="6170635" y="3773171"/>
            <a:ext cx="2294237" cy="24276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Picture Placeholder 33">
            <a:extLst>
              <a:ext uri="{FF2B5EF4-FFF2-40B4-BE49-F238E27FC236}">
                <a16:creationId xmlns:a16="http://schemas.microsoft.com/office/drawing/2014/main" id="{1644FD94-AD03-4C4F-A1A5-085DD8F56646}"/>
              </a:ext>
            </a:extLst>
          </p:cNvPr>
          <p:cNvSpPr>
            <a:spLocks noGrp="1"/>
          </p:cNvSpPr>
          <p:nvPr>
            <p:ph type="pic" sz="quarter" idx="13"/>
          </p:nvPr>
        </p:nvSpPr>
        <p:spPr>
          <a:xfrm>
            <a:off x="615473" y="1713955"/>
            <a:ext cx="1805204" cy="14666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32" name="Rectangle 31">
            <a:extLst>
              <a:ext uri="{FF2B5EF4-FFF2-40B4-BE49-F238E27FC236}">
                <a16:creationId xmlns:a16="http://schemas.microsoft.com/office/drawing/2014/main" id="{ECA01639-D8FA-4F18-8FE5-E923F5A1BB48}"/>
              </a:ext>
            </a:extLst>
          </p:cNvPr>
          <p:cNvSpPr/>
          <p:nvPr userDrawn="1"/>
        </p:nvSpPr>
        <p:spPr>
          <a:xfrm>
            <a:off x="2730561" y="1233488"/>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F02D09E-3C25-405E-BF24-A884A07C224A}"/>
              </a:ext>
            </a:extLst>
          </p:cNvPr>
          <p:cNvSpPr/>
          <p:nvPr userDrawn="1"/>
        </p:nvSpPr>
        <p:spPr>
          <a:xfrm>
            <a:off x="2730561" y="3773171"/>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 Placeholder 39">
            <a:extLst>
              <a:ext uri="{FF2B5EF4-FFF2-40B4-BE49-F238E27FC236}">
                <a16:creationId xmlns:a16="http://schemas.microsoft.com/office/drawing/2014/main" id="{9760B601-DCBC-47C8-95BE-A5DFCCBAD096}"/>
              </a:ext>
            </a:extLst>
          </p:cNvPr>
          <p:cNvSpPr>
            <a:spLocks noGrp="1"/>
          </p:cNvSpPr>
          <p:nvPr>
            <p:ph type="body" sz="quarter" idx="20" hasCustomPrompt="1"/>
          </p:nvPr>
        </p:nvSpPr>
        <p:spPr>
          <a:xfrm>
            <a:off x="2900245" y="1460126"/>
            <a:ext cx="3002880" cy="1974324"/>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5" name="Text Placeholder 39">
            <a:extLst>
              <a:ext uri="{FF2B5EF4-FFF2-40B4-BE49-F238E27FC236}">
                <a16:creationId xmlns:a16="http://schemas.microsoft.com/office/drawing/2014/main" id="{33BDF68D-A417-4526-95BD-83DC0A4FA5B1}"/>
              </a:ext>
            </a:extLst>
          </p:cNvPr>
          <p:cNvSpPr>
            <a:spLocks noGrp="1"/>
          </p:cNvSpPr>
          <p:nvPr>
            <p:ph type="body" sz="quarter" idx="27" hasCustomPrompt="1"/>
          </p:nvPr>
        </p:nvSpPr>
        <p:spPr>
          <a:xfrm>
            <a:off x="2900245" y="3999809"/>
            <a:ext cx="3002880" cy="1974324"/>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6" name="Rectangle 35">
            <a:extLst>
              <a:ext uri="{FF2B5EF4-FFF2-40B4-BE49-F238E27FC236}">
                <a16:creationId xmlns:a16="http://schemas.microsoft.com/office/drawing/2014/main" id="{1C6F0F84-9668-4EA8-A3F5-3AD5AED3EFDD}"/>
              </a:ext>
            </a:extLst>
          </p:cNvPr>
          <p:cNvSpPr/>
          <p:nvPr userDrawn="1"/>
        </p:nvSpPr>
        <p:spPr>
          <a:xfrm>
            <a:off x="8549714" y="1233488"/>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19CCCFCB-4EAD-47A3-8F4A-307EE022DD53}"/>
              </a:ext>
            </a:extLst>
          </p:cNvPr>
          <p:cNvSpPr/>
          <p:nvPr userDrawn="1"/>
        </p:nvSpPr>
        <p:spPr>
          <a:xfrm>
            <a:off x="8549714" y="3773171"/>
            <a:ext cx="3342248" cy="24276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 Placeholder 39">
            <a:extLst>
              <a:ext uri="{FF2B5EF4-FFF2-40B4-BE49-F238E27FC236}">
                <a16:creationId xmlns:a16="http://schemas.microsoft.com/office/drawing/2014/main" id="{058CD71F-A7E3-4F68-ADE3-4E6B1BAE3129}"/>
              </a:ext>
            </a:extLst>
          </p:cNvPr>
          <p:cNvSpPr>
            <a:spLocks noGrp="1"/>
          </p:cNvSpPr>
          <p:nvPr>
            <p:ph type="body" sz="quarter" idx="28" hasCustomPrompt="1"/>
          </p:nvPr>
        </p:nvSpPr>
        <p:spPr>
          <a:xfrm>
            <a:off x="8719398" y="1460126"/>
            <a:ext cx="3002880" cy="1974324"/>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50" name="Text Placeholder 39">
            <a:extLst>
              <a:ext uri="{FF2B5EF4-FFF2-40B4-BE49-F238E27FC236}">
                <a16:creationId xmlns:a16="http://schemas.microsoft.com/office/drawing/2014/main" id="{6EC40EC2-3775-4AF2-965D-0235107D8342}"/>
              </a:ext>
            </a:extLst>
          </p:cNvPr>
          <p:cNvSpPr>
            <a:spLocks noGrp="1"/>
          </p:cNvSpPr>
          <p:nvPr>
            <p:ph type="body" sz="quarter" idx="29" hasCustomPrompt="1"/>
          </p:nvPr>
        </p:nvSpPr>
        <p:spPr>
          <a:xfrm>
            <a:off x="8719398" y="3999809"/>
            <a:ext cx="3002880" cy="1974324"/>
          </a:xfrm>
        </p:spPr>
        <p:txBody>
          <a:bodyPr anchor="ctr">
            <a:noAutofit/>
          </a:bodyPr>
          <a:lstStyle>
            <a:lvl1pPr marL="0" indent="0" algn="l">
              <a:buNone/>
              <a:defRPr sz="1800">
                <a:solidFill>
                  <a:schemeClr val="tx1"/>
                </a:solidFill>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51" name="Picture Placeholder 33">
            <a:extLst>
              <a:ext uri="{FF2B5EF4-FFF2-40B4-BE49-F238E27FC236}">
                <a16:creationId xmlns:a16="http://schemas.microsoft.com/office/drawing/2014/main" id="{F196EA03-E36C-4E2A-A82F-8FA76EC2DBFC}"/>
              </a:ext>
            </a:extLst>
          </p:cNvPr>
          <p:cNvSpPr>
            <a:spLocks noGrp="1"/>
          </p:cNvSpPr>
          <p:nvPr>
            <p:ph type="pic" sz="quarter" idx="30"/>
          </p:nvPr>
        </p:nvSpPr>
        <p:spPr>
          <a:xfrm>
            <a:off x="615473" y="4253638"/>
            <a:ext cx="1805204" cy="14666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52" name="Picture Placeholder 33">
            <a:extLst>
              <a:ext uri="{FF2B5EF4-FFF2-40B4-BE49-F238E27FC236}">
                <a16:creationId xmlns:a16="http://schemas.microsoft.com/office/drawing/2014/main" id="{9A754FAD-4B3A-4A76-9F0D-84DA72FD822B}"/>
              </a:ext>
            </a:extLst>
          </p:cNvPr>
          <p:cNvSpPr>
            <a:spLocks noGrp="1"/>
          </p:cNvSpPr>
          <p:nvPr>
            <p:ph type="pic" sz="quarter" idx="31"/>
          </p:nvPr>
        </p:nvSpPr>
        <p:spPr>
          <a:xfrm>
            <a:off x="6415151" y="4253638"/>
            <a:ext cx="1805204" cy="14666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53" name="Picture Placeholder 33">
            <a:extLst>
              <a:ext uri="{FF2B5EF4-FFF2-40B4-BE49-F238E27FC236}">
                <a16:creationId xmlns:a16="http://schemas.microsoft.com/office/drawing/2014/main" id="{7A45718F-1012-47C4-BF29-7462E5C6CB90}"/>
              </a:ext>
            </a:extLst>
          </p:cNvPr>
          <p:cNvSpPr>
            <a:spLocks noGrp="1"/>
          </p:cNvSpPr>
          <p:nvPr>
            <p:ph type="pic" sz="quarter" idx="32"/>
          </p:nvPr>
        </p:nvSpPr>
        <p:spPr>
          <a:xfrm>
            <a:off x="6415151" y="1713954"/>
            <a:ext cx="1805204" cy="14666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6277322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0_Title Only">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1DD2DC66-11E4-4714-A8DE-E8AC34D49655}"/>
              </a:ext>
            </a:extLst>
          </p:cNvPr>
          <p:cNvSpPr/>
          <p:nvPr userDrawn="1"/>
        </p:nvSpPr>
        <p:spPr>
          <a:xfrm>
            <a:off x="371474" y="1660868"/>
            <a:ext cx="2686613" cy="242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8CD9ECBB-3A0A-409C-B1C0-C8F4C3087894}"/>
              </a:ext>
            </a:extLst>
          </p:cNvPr>
          <p:cNvSpPr/>
          <p:nvPr userDrawn="1"/>
        </p:nvSpPr>
        <p:spPr>
          <a:xfrm>
            <a:off x="3316099" y="1660868"/>
            <a:ext cx="2686613" cy="242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FB4FA2C-0414-484D-95CD-C5E17E33E238}"/>
              </a:ext>
            </a:extLst>
          </p:cNvPr>
          <p:cNvSpPr/>
          <p:nvPr userDrawn="1"/>
        </p:nvSpPr>
        <p:spPr>
          <a:xfrm>
            <a:off x="6260723" y="1660868"/>
            <a:ext cx="2686613" cy="242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D0DE753-6478-4950-8F99-15952FCB6521}"/>
              </a:ext>
            </a:extLst>
          </p:cNvPr>
          <p:cNvSpPr/>
          <p:nvPr userDrawn="1"/>
        </p:nvSpPr>
        <p:spPr>
          <a:xfrm>
            <a:off x="9205348" y="1660868"/>
            <a:ext cx="2686613" cy="242760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Picture Placeholder 33">
            <a:extLst>
              <a:ext uri="{FF2B5EF4-FFF2-40B4-BE49-F238E27FC236}">
                <a16:creationId xmlns:a16="http://schemas.microsoft.com/office/drawing/2014/main" id="{1644FD94-AD03-4C4F-A1A5-085DD8F56646}"/>
              </a:ext>
            </a:extLst>
          </p:cNvPr>
          <p:cNvSpPr>
            <a:spLocks noGrp="1"/>
          </p:cNvSpPr>
          <p:nvPr>
            <p:ph type="pic" sz="quarter" idx="13"/>
          </p:nvPr>
        </p:nvSpPr>
        <p:spPr>
          <a:xfrm>
            <a:off x="467420" y="1761485"/>
            <a:ext cx="2494721" cy="22263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28" name="Picture Placeholder 33">
            <a:extLst>
              <a:ext uri="{FF2B5EF4-FFF2-40B4-BE49-F238E27FC236}">
                <a16:creationId xmlns:a16="http://schemas.microsoft.com/office/drawing/2014/main" id="{85BB27A3-DB87-46F4-8CA4-3C04A088E787}"/>
              </a:ext>
            </a:extLst>
          </p:cNvPr>
          <p:cNvSpPr>
            <a:spLocks noGrp="1"/>
          </p:cNvSpPr>
          <p:nvPr>
            <p:ph type="pic" sz="quarter" idx="21"/>
          </p:nvPr>
        </p:nvSpPr>
        <p:spPr>
          <a:xfrm>
            <a:off x="3412045" y="1761485"/>
            <a:ext cx="2494721" cy="22263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29" name="Picture Placeholder 33">
            <a:extLst>
              <a:ext uri="{FF2B5EF4-FFF2-40B4-BE49-F238E27FC236}">
                <a16:creationId xmlns:a16="http://schemas.microsoft.com/office/drawing/2014/main" id="{F356E399-83ED-4937-A1CC-F591866C0E8C}"/>
              </a:ext>
            </a:extLst>
          </p:cNvPr>
          <p:cNvSpPr>
            <a:spLocks noGrp="1"/>
          </p:cNvSpPr>
          <p:nvPr>
            <p:ph type="pic" sz="quarter" idx="22"/>
          </p:nvPr>
        </p:nvSpPr>
        <p:spPr>
          <a:xfrm>
            <a:off x="6356669" y="1761485"/>
            <a:ext cx="2494721" cy="22263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30" name="Picture Placeholder 33">
            <a:extLst>
              <a:ext uri="{FF2B5EF4-FFF2-40B4-BE49-F238E27FC236}">
                <a16:creationId xmlns:a16="http://schemas.microsoft.com/office/drawing/2014/main" id="{0967254B-CF1D-4F0D-A7F6-EC4E117B7509}"/>
              </a:ext>
            </a:extLst>
          </p:cNvPr>
          <p:cNvSpPr>
            <a:spLocks noGrp="1"/>
          </p:cNvSpPr>
          <p:nvPr>
            <p:ph type="pic" sz="quarter" idx="23"/>
          </p:nvPr>
        </p:nvSpPr>
        <p:spPr>
          <a:xfrm>
            <a:off x="9301294" y="1761485"/>
            <a:ext cx="2494721" cy="2226366"/>
          </a:xfrm>
        </p:spPr>
        <p:txBody>
          <a:bodyPr>
            <a:normAutofit/>
          </a:bodyPr>
          <a:lstStyle>
            <a:lvl1pPr marL="0" indent="0" algn="ctr">
              <a:buNone/>
              <a:defRPr sz="1600">
                <a:solidFill>
                  <a:schemeClr val="bg1"/>
                </a:solidFill>
              </a:defRPr>
            </a:lvl1pPr>
          </a:lstStyle>
          <a:p>
            <a:r>
              <a:rPr lang="en-US"/>
              <a:t>Click icon to add picture</a:t>
            </a:r>
            <a:endParaRPr lang="en-US" dirty="0"/>
          </a:p>
        </p:txBody>
      </p:sp>
      <p:sp>
        <p:nvSpPr>
          <p:cNvPr id="31" name="Text Placeholder 39">
            <a:extLst>
              <a:ext uri="{FF2B5EF4-FFF2-40B4-BE49-F238E27FC236}">
                <a16:creationId xmlns:a16="http://schemas.microsoft.com/office/drawing/2014/main" id="{0CEF6C35-6F7B-43AD-9E4D-44C2F8A7DFAC}"/>
              </a:ext>
            </a:extLst>
          </p:cNvPr>
          <p:cNvSpPr>
            <a:spLocks noGrp="1"/>
          </p:cNvSpPr>
          <p:nvPr>
            <p:ph type="body" sz="quarter" idx="20" hasCustomPrompt="1"/>
          </p:nvPr>
        </p:nvSpPr>
        <p:spPr>
          <a:xfrm>
            <a:off x="371474" y="4302782"/>
            <a:ext cx="2686613" cy="666781"/>
          </a:xfrm>
        </p:spPr>
        <p:txBody>
          <a:bodyPr anchor="t">
            <a:noAutofit/>
          </a:bodyPr>
          <a:lstStyle>
            <a:lvl1pPr marL="0" indent="0" algn="ctr">
              <a:buNone/>
              <a:defRPr sz="2000" b="1">
                <a:solidFill>
                  <a:schemeClr val="accent1"/>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3" name="Text Placeholder 39">
            <a:extLst>
              <a:ext uri="{FF2B5EF4-FFF2-40B4-BE49-F238E27FC236}">
                <a16:creationId xmlns:a16="http://schemas.microsoft.com/office/drawing/2014/main" id="{44EF032C-161A-4C58-B624-66488C255E1F}"/>
              </a:ext>
            </a:extLst>
          </p:cNvPr>
          <p:cNvSpPr>
            <a:spLocks noGrp="1"/>
          </p:cNvSpPr>
          <p:nvPr>
            <p:ph type="body" sz="quarter" idx="24" hasCustomPrompt="1"/>
          </p:nvPr>
        </p:nvSpPr>
        <p:spPr>
          <a:xfrm>
            <a:off x="371474" y="5058156"/>
            <a:ext cx="2686613" cy="666781"/>
          </a:xfrm>
        </p:spPr>
        <p:txBody>
          <a:bodyPr anchor="t">
            <a:noAutofit/>
          </a:bodyPr>
          <a:lstStyle>
            <a:lvl1pPr marL="0" indent="0" algn="ctr">
              <a:buNone/>
              <a:defRPr sz="1600" b="0">
                <a:solidFill>
                  <a:schemeClr val="tx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7" name="Text Placeholder 39">
            <a:extLst>
              <a:ext uri="{FF2B5EF4-FFF2-40B4-BE49-F238E27FC236}">
                <a16:creationId xmlns:a16="http://schemas.microsoft.com/office/drawing/2014/main" id="{ACF86334-F4A8-4CCD-944F-524700CD8386}"/>
              </a:ext>
            </a:extLst>
          </p:cNvPr>
          <p:cNvSpPr>
            <a:spLocks noGrp="1"/>
          </p:cNvSpPr>
          <p:nvPr>
            <p:ph type="body" sz="quarter" idx="25" hasCustomPrompt="1"/>
          </p:nvPr>
        </p:nvSpPr>
        <p:spPr>
          <a:xfrm>
            <a:off x="3316099" y="4302782"/>
            <a:ext cx="2686613" cy="666781"/>
          </a:xfrm>
        </p:spPr>
        <p:txBody>
          <a:bodyPr anchor="t">
            <a:noAutofit/>
          </a:bodyPr>
          <a:lstStyle>
            <a:lvl1pPr marL="0" indent="0" algn="ctr">
              <a:buNone/>
              <a:defRPr sz="2000" b="1">
                <a:solidFill>
                  <a:schemeClr val="accent2"/>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8" name="Text Placeholder 39">
            <a:extLst>
              <a:ext uri="{FF2B5EF4-FFF2-40B4-BE49-F238E27FC236}">
                <a16:creationId xmlns:a16="http://schemas.microsoft.com/office/drawing/2014/main" id="{135B4AC9-821C-4D70-8A4A-1992394DE432}"/>
              </a:ext>
            </a:extLst>
          </p:cNvPr>
          <p:cNvSpPr>
            <a:spLocks noGrp="1"/>
          </p:cNvSpPr>
          <p:nvPr>
            <p:ph type="body" sz="quarter" idx="26" hasCustomPrompt="1"/>
          </p:nvPr>
        </p:nvSpPr>
        <p:spPr>
          <a:xfrm>
            <a:off x="3316099" y="5058156"/>
            <a:ext cx="2686613" cy="666781"/>
          </a:xfrm>
        </p:spPr>
        <p:txBody>
          <a:bodyPr anchor="t">
            <a:noAutofit/>
          </a:bodyPr>
          <a:lstStyle>
            <a:lvl1pPr marL="0" indent="0" algn="ctr">
              <a:buNone/>
              <a:defRPr sz="1600" b="0">
                <a:solidFill>
                  <a:schemeClr val="tx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0" name="Text Placeholder 39">
            <a:extLst>
              <a:ext uri="{FF2B5EF4-FFF2-40B4-BE49-F238E27FC236}">
                <a16:creationId xmlns:a16="http://schemas.microsoft.com/office/drawing/2014/main" id="{D2CF516C-7598-43D3-95E9-5633F8F4469B}"/>
              </a:ext>
            </a:extLst>
          </p:cNvPr>
          <p:cNvSpPr>
            <a:spLocks noGrp="1"/>
          </p:cNvSpPr>
          <p:nvPr>
            <p:ph type="body" sz="quarter" idx="27" hasCustomPrompt="1"/>
          </p:nvPr>
        </p:nvSpPr>
        <p:spPr>
          <a:xfrm>
            <a:off x="6260723" y="4302782"/>
            <a:ext cx="2686613" cy="666781"/>
          </a:xfrm>
        </p:spPr>
        <p:txBody>
          <a:bodyPr anchor="t">
            <a:noAutofit/>
          </a:bodyPr>
          <a:lstStyle>
            <a:lvl1pPr marL="0" indent="0" algn="ctr">
              <a:buNone/>
              <a:defRPr sz="2000" b="1">
                <a:solidFill>
                  <a:schemeClr val="accent4"/>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1" name="Text Placeholder 39">
            <a:extLst>
              <a:ext uri="{FF2B5EF4-FFF2-40B4-BE49-F238E27FC236}">
                <a16:creationId xmlns:a16="http://schemas.microsoft.com/office/drawing/2014/main" id="{12A6084C-5383-4EFC-8D49-33C5B61E6492}"/>
              </a:ext>
            </a:extLst>
          </p:cNvPr>
          <p:cNvSpPr>
            <a:spLocks noGrp="1"/>
          </p:cNvSpPr>
          <p:nvPr>
            <p:ph type="body" sz="quarter" idx="28" hasCustomPrompt="1"/>
          </p:nvPr>
        </p:nvSpPr>
        <p:spPr>
          <a:xfrm>
            <a:off x="6260723" y="5058156"/>
            <a:ext cx="2686613" cy="666781"/>
          </a:xfrm>
        </p:spPr>
        <p:txBody>
          <a:bodyPr anchor="t">
            <a:noAutofit/>
          </a:bodyPr>
          <a:lstStyle>
            <a:lvl1pPr marL="0" indent="0" algn="ctr">
              <a:buNone/>
              <a:defRPr sz="1600" b="0">
                <a:solidFill>
                  <a:schemeClr val="tx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2" name="Text Placeholder 39">
            <a:extLst>
              <a:ext uri="{FF2B5EF4-FFF2-40B4-BE49-F238E27FC236}">
                <a16:creationId xmlns:a16="http://schemas.microsoft.com/office/drawing/2014/main" id="{EFC5493B-D3CF-41B9-A996-7FBE932504B8}"/>
              </a:ext>
            </a:extLst>
          </p:cNvPr>
          <p:cNvSpPr>
            <a:spLocks noGrp="1"/>
          </p:cNvSpPr>
          <p:nvPr>
            <p:ph type="body" sz="quarter" idx="29" hasCustomPrompt="1"/>
          </p:nvPr>
        </p:nvSpPr>
        <p:spPr>
          <a:xfrm>
            <a:off x="9205350" y="4302782"/>
            <a:ext cx="2686613" cy="666781"/>
          </a:xfrm>
        </p:spPr>
        <p:txBody>
          <a:bodyPr anchor="t">
            <a:noAutofit/>
          </a:bodyPr>
          <a:lstStyle>
            <a:lvl1pPr marL="0" indent="0" algn="ctr">
              <a:buNone/>
              <a:defRPr sz="2000" b="1">
                <a:solidFill>
                  <a:schemeClr val="accent6"/>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4" name="Text Placeholder 39">
            <a:extLst>
              <a:ext uri="{FF2B5EF4-FFF2-40B4-BE49-F238E27FC236}">
                <a16:creationId xmlns:a16="http://schemas.microsoft.com/office/drawing/2014/main" id="{33A98F60-C169-44C1-9654-2239C9C1F29A}"/>
              </a:ext>
            </a:extLst>
          </p:cNvPr>
          <p:cNvSpPr>
            <a:spLocks noGrp="1"/>
          </p:cNvSpPr>
          <p:nvPr>
            <p:ph type="body" sz="quarter" idx="30" hasCustomPrompt="1"/>
          </p:nvPr>
        </p:nvSpPr>
        <p:spPr>
          <a:xfrm>
            <a:off x="9205350" y="5058156"/>
            <a:ext cx="2686613" cy="666781"/>
          </a:xfrm>
        </p:spPr>
        <p:txBody>
          <a:bodyPr anchor="t">
            <a:noAutofit/>
          </a:bodyPr>
          <a:lstStyle>
            <a:lvl1pPr marL="0" indent="0" algn="ctr">
              <a:buNone/>
              <a:defRPr sz="1600" b="0">
                <a:solidFill>
                  <a:schemeClr val="tx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Tree>
    <p:extLst>
      <p:ext uri="{BB962C8B-B14F-4D97-AF65-F5344CB8AC3E}">
        <p14:creationId xmlns:p14="http://schemas.microsoft.com/office/powerpoint/2010/main" val="18847343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1_Title Only">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FBB81E01-55F6-44A7-8ACB-B172EA0F9FB3}"/>
              </a:ext>
            </a:extLst>
          </p:cNvPr>
          <p:cNvSpPr/>
          <p:nvPr userDrawn="1"/>
        </p:nvSpPr>
        <p:spPr>
          <a:xfrm>
            <a:off x="467420" y="3895002"/>
            <a:ext cx="2494721" cy="2067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FAD85DF7-0BE8-4B88-98A1-F5062CDAA964}"/>
              </a:ext>
            </a:extLst>
          </p:cNvPr>
          <p:cNvSpPr/>
          <p:nvPr userDrawn="1"/>
        </p:nvSpPr>
        <p:spPr>
          <a:xfrm>
            <a:off x="3412044" y="3895002"/>
            <a:ext cx="2494721" cy="20672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DF69394C-95D0-4D10-A34D-A35EF27D2806}"/>
              </a:ext>
            </a:extLst>
          </p:cNvPr>
          <p:cNvSpPr/>
          <p:nvPr userDrawn="1"/>
        </p:nvSpPr>
        <p:spPr>
          <a:xfrm>
            <a:off x="6356668" y="3895002"/>
            <a:ext cx="2494721" cy="2067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86DBF753-694A-4503-A33B-73C09E8EE3A5}"/>
              </a:ext>
            </a:extLst>
          </p:cNvPr>
          <p:cNvSpPr/>
          <p:nvPr userDrawn="1"/>
        </p:nvSpPr>
        <p:spPr>
          <a:xfrm>
            <a:off x="9301294" y="3895002"/>
            <a:ext cx="2494721" cy="206723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Picture Placeholder 33">
            <a:extLst>
              <a:ext uri="{FF2B5EF4-FFF2-40B4-BE49-F238E27FC236}">
                <a16:creationId xmlns:a16="http://schemas.microsoft.com/office/drawing/2014/main" id="{1644FD94-AD03-4C4F-A1A5-085DD8F56646}"/>
              </a:ext>
            </a:extLst>
          </p:cNvPr>
          <p:cNvSpPr>
            <a:spLocks noGrp="1"/>
          </p:cNvSpPr>
          <p:nvPr>
            <p:ph type="pic" sz="quarter" idx="13"/>
          </p:nvPr>
        </p:nvSpPr>
        <p:spPr>
          <a:xfrm>
            <a:off x="467420" y="1522949"/>
            <a:ext cx="2494721" cy="2226366"/>
          </a:xfrm>
        </p:spPr>
        <p:txBody>
          <a:bodyPr>
            <a:normAutofit/>
          </a:bodyPr>
          <a:lstStyle>
            <a:lvl1pPr marL="0" indent="0" algn="ctr">
              <a:buNone/>
              <a:defRPr sz="1600">
                <a:solidFill>
                  <a:schemeClr val="tx1"/>
                </a:solidFill>
              </a:defRPr>
            </a:lvl1pPr>
          </a:lstStyle>
          <a:p>
            <a:r>
              <a:rPr lang="en-US"/>
              <a:t>Click icon to add picture</a:t>
            </a:r>
            <a:endParaRPr lang="en-US" dirty="0"/>
          </a:p>
        </p:txBody>
      </p:sp>
      <p:sp>
        <p:nvSpPr>
          <p:cNvPr id="28" name="Picture Placeholder 33">
            <a:extLst>
              <a:ext uri="{FF2B5EF4-FFF2-40B4-BE49-F238E27FC236}">
                <a16:creationId xmlns:a16="http://schemas.microsoft.com/office/drawing/2014/main" id="{85BB27A3-DB87-46F4-8CA4-3C04A088E787}"/>
              </a:ext>
            </a:extLst>
          </p:cNvPr>
          <p:cNvSpPr>
            <a:spLocks noGrp="1"/>
          </p:cNvSpPr>
          <p:nvPr>
            <p:ph type="pic" sz="quarter" idx="21"/>
          </p:nvPr>
        </p:nvSpPr>
        <p:spPr>
          <a:xfrm>
            <a:off x="3412045" y="1522949"/>
            <a:ext cx="2494721" cy="2226366"/>
          </a:xfrm>
        </p:spPr>
        <p:txBody>
          <a:bodyPr>
            <a:normAutofit/>
          </a:bodyPr>
          <a:lstStyle>
            <a:lvl1pPr marL="0" indent="0" algn="ctr">
              <a:buNone/>
              <a:defRPr sz="1600">
                <a:solidFill>
                  <a:schemeClr val="tx1"/>
                </a:solidFill>
              </a:defRPr>
            </a:lvl1pPr>
          </a:lstStyle>
          <a:p>
            <a:r>
              <a:rPr lang="en-US"/>
              <a:t>Click icon to add picture</a:t>
            </a:r>
            <a:endParaRPr lang="en-US" dirty="0"/>
          </a:p>
        </p:txBody>
      </p:sp>
      <p:sp>
        <p:nvSpPr>
          <p:cNvPr id="29" name="Picture Placeholder 33">
            <a:extLst>
              <a:ext uri="{FF2B5EF4-FFF2-40B4-BE49-F238E27FC236}">
                <a16:creationId xmlns:a16="http://schemas.microsoft.com/office/drawing/2014/main" id="{F356E399-83ED-4937-A1CC-F591866C0E8C}"/>
              </a:ext>
            </a:extLst>
          </p:cNvPr>
          <p:cNvSpPr>
            <a:spLocks noGrp="1"/>
          </p:cNvSpPr>
          <p:nvPr>
            <p:ph type="pic" sz="quarter" idx="22"/>
          </p:nvPr>
        </p:nvSpPr>
        <p:spPr>
          <a:xfrm>
            <a:off x="6356669" y="1522949"/>
            <a:ext cx="2494721" cy="2226366"/>
          </a:xfrm>
        </p:spPr>
        <p:txBody>
          <a:bodyPr>
            <a:normAutofit/>
          </a:bodyPr>
          <a:lstStyle>
            <a:lvl1pPr marL="0" indent="0" algn="ctr">
              <a:buNone/>
              <a:defRPr sz="1600">
                <a:solidFill>
                  <a:schemeClr val="tx1"/>
                </a:solidFill>
              </a:defRPr>
            </a:lvl1pPr>
          </a:lstStyle>
          <a:p>
            <a:r>
              <a:rPr lang="en-US"/>
              <a:t>Click icon to add picture</a:t>
            </a:r>
            <a:endParaRPr lang="en-US" dirty="0"/>
          </a:p>
        </p:txBody>
      </p:sp>
      <p:sp>
        <p:nvSpPr>
          <p:cNvPr id="30" name="Picture Placeholder 33">
            <a:extLst>
              <a:ext uri="{FF2B5EF4-FFF2-40B4-BE49-F238E27FC236}">
                <a16:creationId xmlns:a16="http://schemas.microsoft.com/office/drawing/2014/main" id="{0967254B-CF1D-4F0D-A7F6-EC4E117B7509}"/>
              </a:ext>
            </a:extLst>
          </p:cNvPr>
          <p:cNvSpPr>
            <a:spLocks noGrp="1"/>
          </p:cNvSpPr>
          <p:nvPr>
            <p:ph type="pic" sz="quarter" idx="23"/>
          </p:nvPr>
        </p:nvSpPr>
        <p:spPr>
          <a:xfrm>
            <a:off x="9301294" y="1522949"/>
            <a:ext cx="2494721" cy="2226366"/>
          </a:xfrm>
        </p:spPr>
        <p:txBody>
          <a:bodyPr>
            <a:normAutofit/>
          </a:bodyPr>
          <a:lstStyle>
            <a:lvl1pPr marL="0" indent="0" algn="ctr">
              <a:buNone/>
              <a:defRPr sz="1600">
                <a:solidFill>
                  <a:schemeClr val="tx1"/>
                </a:solidFill>
              </a:defRPr>
            </a:lvl1pPr>
          </a:lstStyle>
          <a:p>
            <a:r>
              <a:rPr lang="en-US"/>
              <a:t>Click icon to add picture</a:t>
            </a:r>
            <a:endParaRPr lang="en-US" dirty="0"/>
          </a:p>
        </p:txBody>
      </p:sp>
      <p:sp>
        <p:nvSpPr>
          <p:cNvPr id="31" name="Text Placeholder 39">
            <a:extLst>
              <a:ext uri="{FF2B5EF4-FFF2-40B4-BE49-F238E27FC236}">
                <a16:creationId xmlns:a16="http://schemas.microsoft.com/office/drawing/2014/main" id="{0CEF6C35-6F7B-43AD-9E4D-44C2F8A7DFAC}"/>
              </a:ext>
            </a:extLst>
          </p:cNvPr>
          <p:cNvSpPr>
            <a:spLocks noGrp="1"/>
          </p:cNvSpPr>
          <p:nvPr>
            <p:ph type="body" sz="quarter" idx="20" hasCustomPrompt="1"/>
          </p:nvPr>
        </p:nvSpPr>
        <p:spPr>
          <a:xfrm>
            <a:off x="604610" y="4123880"/>
            <a:ext cx="2220341" cy="666781"/>
          </a:xfrm>
        </p:spPr>
        <p:txBody>
          <a:bodyPr anchor="t">
            <a:noAutofit/>
          </a:bodyPr>
          <a:lstStyle>
            <a:lvl1pPr marL="0" indent="0" algn="ctr">
              <a:buNone/>
              <a:defRPr sz="2000" b="1">
                <a:solidFill>
                  <a:schemeClr val="bg1"/>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3" name="Text Placeholder 39">
            <a:extLst>
              <a:ext uri="{FF2B5EF4-FFF2-40B4-BE49-F238E27FC236}">
                <a16:creationId xmlns:a16="http://schemas.microsoft.com/office/drawing/2014/main" id="{44EF032C-161A-4C58-B624-66488C255E1F}"/>
              </a:ext>
            </a:extLst>
          </p:cNvPr>
          <p:cNvSpPr>
            <a:spLocks noGrp="1"/>
          </p:cNvSpPr>
          <p:nvPr>
            <p:ph type="body" sz="quarter" idx="24" hasCustomPrompt="1"/>
          </p:nvPr>
        </p:nvSpPr>
        <p:spPr>
          <a:xfrm>
            <a:off x="604610" y="4879254"/>
            <a:ext cx="2220341" cy="666781"/>
          </a:xfrm>
        </p:spPr>
        <p:txBody>
          <a:bodyPr anchor="t">
            <a:noAutofit/>
          </a:bodyPr>
          <a:lstStyle>
            <a:lvl1pPr marL="0" indent="0" algn="ctr">
              <a:buNone/>
              <a:defRPr sz="1600" b="0">
                <a:solidFill>
                  <a:schemeClr val="bg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7" name="Text Placeholder 39">
            <a:extLst>
              <a:ext uri="{FF2B5EF4-FFF2-40B4-BE49-F238E27FC236}">
                <a16:creationId xmlns:a16="http://schemas.microsoft.com/office/drawing/2014/main" id="{ACF86334-F4A8-4CCD-944F-524700CD8386}"/>
              </a:ext>
            </a:extLst>
          </p:cNvPr>
          <p:cNvSpPr>
            <a:spLocks noGrp="1"/>
          </p:cNvSpPr>
          <p:nvPr>
            <p:ph type="body" sz="quarter" idx="25" hasCustomPrompt="1"/>
          </p:nvPr>
        </p:nvSpPr>
        <p:spPr>
          <a:xfrm>
            <a:off x="3549235" y="4123880"/>
            <a:ext cx="2220341" cy="666781"/>
          </a:xfrm>
        </p:spPr>
        <p:txBody>
          <a:bodyPr anchor="t">
            <a:noAutofit/>
          </a:bodyPr>
          <a:lstStyle>
            <a:lvl1pPr marL="0" indent="0" algn="ctr">
              <a:buNone/>
              <a:defRPr sz="2000" b="1">
                <a:solidFill>
                  <a:schemeClr val="bg1"/>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38" name="Text Placeholder 39">
            <a:extLst>
              <a:ext uri="{FF2B5EF4-FFF2-40B4-BE49-F238E27FC236}">
                <a16:creationId xmlns:a16="http://schemas.microsoft.com/office/drawing/2014/main" id="{135B4AC9-821C-4D70-8A4A-1992394DE432}"/>
              </a:ext>
            </a:extLst>
          </p:cNvPr>
          <p:cNvSpPr>
            <a:spLocks noGrp="1"/>
          </p:cNvSpPr>
          <p:nvPr>
            <p:ph type="body" sz="quarter" idx="26" hasCustomPrompt="1"/>
          </p:nvPr>
        </p:nvSpPr>
        <p:spPr>
          <a:xfrm>
            <a:off x="3549235" y="4879254"/>
            <a:ext cx="2220341" cy="666781"/>
          </a:xfrm>
        </p:spPr>
        <p:txBody>
          <a:bodyPr anchor="t">
            <a:noAutofit/>
          </a:bodyPr>
          <a:lstStyle>
            <a:lvl1pPr marL="0" indent="0" algn="ctr">
              <a:buNone/>
              <a:defRPr sz="1600" b="0">
                <a:solidFill>
                  <a:schemeClr val="bg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0" name="Text Placeholder 39">
            <a:extLst>
              <a:ext uri="{FF2B5EF4-FFF2-40B4-BE49-F238E27FC236}">
                <a16:creationId xmlns:a16="http://schemas.microsoft.com/office/drawing/2014/main" id="{D2CF516C-7598-43D3-95E9-5633F8F4469B}"/>
              </a:ext>
            </a:extLst>
          </p:cNvPr>
          <p:cNvSpPr>
            <a:spLocks noGrp="1"/>
          </p:cNvSpPr>
          <p:nvPr>
            <p:ph type="body" sz="quarter" idx="27" hasCustomPrompt="1"/>
          </p:nvPr>
        </p:nvSpPr>
        <p:spPr>
          <a:xfrm>
            <a:off x="6493859" y="4123880"/>
            <a:ext cx="2220341" cy="666781"/>
          </a:xfrm>
        </p:spPr>
        <p:txBody>
          <a:bodyPr anchor="t">
            <a:noAutofit/>
          </a:bodyPr>
          <a:lstStyle>
            <a:lvl1pPr marL="0" indent="0" algn="ctr">
              <a:buNone/>
              <a:defRPr sz="2000" b="1">
                <a:solidFill>
                  <a:schemeClr val="bg1"/>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1" name="Text Placeholder 39">
            <a:extLst>
              <a:ext uri="{FF2B5EF4-FFF2-40B4-BE49-F238E27FC236}">
                <a16:creationId xmlns:a16="http://schemas.microsoft.com/office/drawing/2014/main" id="{12A6084C-5383-4EFC-8D49-33C5B61E6492}"/>
              </a:ext>
            </a:extLst>
          </p:cNvPr>
          <p:cNvSpPr>
            <a:spLocks noGrp="1"/>
          </p:cNvSpPr>
          <p:nvPr>
            <p:ph type="body" sz="quarter" idx="28" hasCustomPrompt="1"/>
          </p:nvPr>
        </p:nvSpPr>
        <p:spPr>
          <a:xfrm>
            <a:off x="6493859" y="4879254"/>
            <a:ext cx="2220341" cy="666781"/>
          </a:xfrm>
        </p:spPr>
        <p:txBody>
          <a:bodyPr anchor="t">
            <a:noAutofit/>
          </a:bodyPr>
          <a:lstStyle>
            <a:lvl1pPr marL="0" indent="0" algn="ctr">
              <a:buNone/>
              <a:defRPr sz="1600" b="0">
                <a:solidFill>
                  <a:schemeClr val="bg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2" name="Text Placeholder 39">
            <a:extLst>
              <a:ext uri="{FF2B5EF4-FFF2-40B4-BE49-F238E27FC236}">
                <a16:creationId xmlns:a16="http://schemas.microsoft.com/office/drawing/2014/main" id="{EFC5493B-D3CF-41B9-A996-7FBE932504B8}"/>
              </a:ext>
            </a:extLst>
          </p:cNvPr>
          <p:cNvSpPr>
            <a:spLocks noGrp="1"/>
          </p:cNvSpPr>
          <p:nvPr>
            <p:ph type="body" sz="quarter" idx="29" hasCustomPrompt="1"/>
          </p:nvPr>
        </p:nvSpPr>
        <p:spPr>
          <a:xfrm>
            <a:off x="9438486" y="4123880"/>
            <a:ext cx="2220341" cy="666781"/>
          </a:xfrm>
        </p:spPr>
        <p:txBody>
          <a:bodyPr anchor="t">
            <a:noAutofit/>
          </a:bodyPr>
          <a:lstStyle>
            <a:lvl1pPr marL="0" indent="0" algn="ctr">
              <a:buNone/>
              <a:defRPr sz="2000" b="1">
                <a:solidFill>
                  <a:schemeClr val="bg1"/>
                </a:solidFill>
                <a:latin typeface="+mj-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
        <p:nvSpPr>
          <p:cNvPr id="44" name="Text Placeholder 39">
            <a:extLst>
              <a:ext uri="{FF2B5EF4-FFF2-40B4-BE49-F238E27FC236}">
                <a16:creationId xmlns:a16="http://schemas.microsoft.com/office/drawing/2014/main" id="{33A98F60-C169-44C1-9654-2239C9C1F29A}"/>
              </a:ext>
            </a:extLst>
          </p:cNvPr>
          <p:cNvSpPr>
            <a:spLocks noGrp="1"/>
          </p:cNvSpPr>
          <p:nvPr>
            <p:ph type="body" sz="quarter" idx="30" hasCustomPrompt="1"/>
          </p:nvPr>
        </p:nvSpPr>
        <p:spPr>
          <a:xfrm>
            <a:off x="9438486" y="4879254"/>
            <a:ext cx="2220341" cy="666781"/>
          </a:xfrm>
        </p:spPr>
        <p:txBody>
          <a:bodyPr anchor="t">
            <a:noAutofit/>
          </a:bodyPr>
          <a:lstStyle>
            <a:lvl1pPr marL="0" indent="0" algn="ctr">
              <a:buNone/>
              <a:defRPr sz="1600" b="0">
                <a:solidFill>
                  <a:schemeClr val="bg1"/>
                </a:solidFill>
                <a:latin typeface="+mn-lt"/>
              </a:defRPr>
            </a:lvl1pPr>
            <a:lvl2pPr marL="457200" indent="0">
              <a:buNone/>
              <a:defRPr sz="1600">
                <a:solidFill>
                  <a:schemeClr val="bg1"/>
                </a:solidFill>
              </a:defRPr>
            </a:lvl2pPr>
            <a:lvl3pPr marL="914400" indent="0">
              <a:buNone/>
              <a:defRPr sz="1400">
                <a:solidFill>
                  <a:schemeClr val="bg1"/>
                </a:solidFill>
              </a:defRPr>
            </a:lvl3pPr>
            <a:lvl4pPr marL="1371600" indent="0">
              <a:buNone/>
              <a:defRPr sz="1200">
                <a:solidFill>
                  <a:schemeClr val="bg1"/>
                </a:solidFill>
              </a:defRPr>
            </a:lvl4pPr>
            <a:lvl5pPr marL="1828800" indent="0">
              <a:buNone/>
              <a:defRPr sz="1200">
                <a:solidFill>
                  <a:schemeClr val="bg1"/>
                </a:solidFill>
              </a:defRPr>
            </a:lvl5pPr>
          </a:lstStyle>
          <a:p>
            <a:pPr lvl="0"/>
            <a:r>
              <a:rPr lang="en-US" dirty="0"/>
              <a:t>Add your text here</a:t>
            </a:r>
          </a:p>
        </p:txBody>
      </p:sp>
    </p:spTree>
    <p:extLst>
      <p:ext uri="{BB962C8B-B14F-4D97-AF65-F5344CB8AC3E}">
        <p14:creationId xmlns:p14="http://schemas.microsoft.com/office/powerpoint/2010/main" val="5653828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4900613" y="1233488"/>
            <a:ext cx="6991350" cy="4967287"/>
          </a:xfrm>
        </p:spPr>
        <p:txBody>
          <a:bodyPr>
            <a:normAutofit/>
          </a:bodyPr>
          <a:lstStyle>
            <a:lvl1pPr marL="0" indent="0" algn="ctr">
              <a:buNone/>
              <a:defRPr sz="2000"/>
            </a:lvl1pPr>
          </a:lstStyle>
          <a:p>
            <a:r>
              <a:rPr lang="en-US"/>
              <a:t>Click icon to add chart</a:t>
            </a:r>
            <a:endParaRPr lang="en-US" dirty="0"/>
          </a:p>
        </p:txBody>
      </p:sp>
      <p:sp>
        <p:nvSpPr>
          <p:cNvPr id="25" name="Rectangle 24">
            <a:extLst>
              <a:ext uri="{FF2B5EF4-FFF2-40B4-BE49-F238E27FC236}">
                <a16:creationId xmlns:a16="http://schemas.microsoft.com/office/drawing/2014/main" id="{D928258E-48B5-471F-BC61-B45FB2CA51BA}"/>
              </a:ext>
            </a:extLst>
          </p:cNvPr>
          <p:cNvSpPr/>
          <p:nvPr userDrawn="1"/>
        </p:nvSpPr>
        <p:spPr>
          <a:xfrm>
            <a:off x="371474" y="1233488"/>
            <a:ext cx="4419187" cy="49672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9867FAC3-5109-4D5D-8105-FC48313396C4}"/>
              </a:ext>
            </a:extLst>
          </p:cNvPr>
          <p:cNvSpPr>
            <a:spLocks noGrp="1"/>
          </p:cNvSpPr>
          <p:nvPr>
            <p:ph type="body" sz="quarter" idx="14"/>
          </p:nvPr>
        </p:nvSpPr>
        <p:spPr>
          <a:xfrm>
            <a:off x="546100" y="1450975"/>
            <a:ext cx="4065588" cy="4552950"/>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96796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3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371475" y="1233488"/>
            <a:ext cx="11520488" cy="4967287"/>
          </a:xfrm>
        </p:spPr>
        <p:txBody>
          <a:bodyPr>
            <a:normAutofit/>
          </a:bodyPr>
          <a:lstStyle>
            <a:lvl1pPr marL="0" indent="0" algn="ctr">
              <a:buNone/>
              <a:defRPr sz="2000"/>
            </a:lvl1pPr>
          </a:lstStyle>
          <a:p>
            <a:r>
              <a:rPr lang="en-US"/>
              <a:t>Click icon to add chart</a:t>
            </a:r>
            <a:endParaRPr lang="en-US" dirty="0"/>
          </a:p>
        </p:txBody>
      </p:sp>
    </p:spTree>
    <p:extLst>
      <p:ext uri="{BB962C8B-B14F-4D97-AF65-F5344CB8AC3E}">
        <p14:creationId xmlns:p14="http://schemas.microsoft.com/office/powerpoint/2010/main" val="258952979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4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371475" y="1233488"/>
            <a:ext cx="7450621" cy="4967287"/>
          </a:xfrm>
        </p:spPr>
        <p:txBody>
          <a:bodyPr>
            <a:normAutofit/>
          </a:bodyPr>
          <a:lstStyle>
            <a:lvl1pPr marL="0" indent="0" algn="ctr">
              <a:buNone/>
              <a:defRPr sz="2000"/>
            </a:lvl1pPr>
          </a:lstStyle>
          <a:p>
            <a:r>
              <a:rPr lang="en-US"/>
              <a:t>Click icon to add chart</a:t>
            </a:r>
            <a:endParaRPr lang="en-US" dirty="0"/>
          </a:p>
        </p:txBody>
      </p:sp>
      <p:sp>
        <p:nvSpPr>
          <p:cNvPr id="5" name="Picture Placeholder 4">
            <a:extLst>
              <a:ext uri="{FF2B5EF4-FFF2-40B4-BE49-F238E27FC236}">
                <a16:creationId xmlns:a16="http://schemas.microsoft.com/office/drawing/2014/main" id="{F1D1D3DC-359F-47D3-A498-6E5DEF615BD3}"/>
              </a:ext>
            </a:extLst>
          </p:cNvPr>
          <p:cNvSpPr>
            <a:spLocks noGrp="1"/>
          </p:cNvSpPr>
          <p:nvPr>
            <p:ph type="pic" sz="quarter" idx="14"/>
          </p:nvPr>
        </p:nvSpPr>
        <p:spPr>
          <a:xfrm>
            <a:off x="7940675" y="1233488"/>
            <a:ext cx="3951288" cy="4967287"/>
          </a:xfrm>
        </p:spPr>
        <p:txBody>
          <a:bodyPr>
            <a:normAutofit/>
          </a:bodyPr>
          <a:lstStyle>
            <a:lvl1pPr marL="0" indent="0" algn="ctr">
              <a:buNone/>
              <a:defRPr sz="2000"/>
            </a:lvl1pPr>
          </a:lstStyle>
          <a:p>
            <a:r>
              <a:rPr lang="en-US"/>
              <a:t>Click icon to add picture</a:t>
            </a:r>
            <a:endParaRPr lang="en-US" dirty="0"/>
          </a:p>
        </p:txBody>
      </p:sp>
    </p:spTree>
    <p:extLst>
      <p:ext uri="{BB962C8B-B14F-4D97-AF65-F5344CB8AC3E}">
        <p14:creationId xmlns:p14="http://schemas.microsoft.com/office/powerpoint/2010/main" val="38405930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5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381415" y="1233488"/>
            <a:ext cx="5512490" cy="4967287"/>
          </a:xfrm>
        </p:spPr>
        <p:txBody>
          <a:bodyPr>
            <a:normAutofit/>
          </a:bodyPr>
          <a:lstStyle>
            <a:lvl1pPr marL="0" indent="0" algn="ctr">
              <a:buNone/>
              <a:defRPr sz="2000"/>
            </a:lvl1pPr>
          </a:lstStyle>
          <a:p>
            <a:r>
              <a:rPr lang="en-US"/>
              <a:t>Click icon to add chart</a:t>
            </a:r>
            <a:endParaRPr lang="en-US" dirty="0"/>
          </a:p>
        </p:txBody>
      </p:sp>
      <p:sp>
        <p:nvSpPr>
          <p:cNvPr id="7" name="Chart Placeholder 3">
            <a:extLst>
              <a:ext uri="{FF2B5EF4-FFF2-40B4-BE49-F238E27FC236}">
                <a16:creationId xmlns:a16="http://schemas.microsoft.com/office/drawing/2014/main" id="{6750280A-6976-42F9-B984-8601DD1972DC}"/>
              </a:ext>
            </a:extLst>
          </p:cNvPr>
          <p:cNvSpPr>
            <a:spLocks noGrp="1"/>
          </p:cNvSpPr>
          <p:nvPr>
            <p:ph type="chart" sz="quarter" idx="14"/>
          </p:nvPr>
        </p:nvSpPr>
        <p:spPr>
          <a:xfrm>
            <a:off x="6379473" y="1233488"/>
            <a:ext cx="5512490" cy="4967287"/>
          </a:xfrm>
        </p:spPr>
        <p:txBody>
          <a:bodyPr>
            <a:normAutofit/>
          </a:bodyPr>
          <a:lstStyle>
            <a:lvl1pPr marL="0" indent="0" algn="ctr">
              <a:buNone/>
              <a:defRPr sz="2000"/>
            </a:lvl1pPr>
          </a:lstStyle>
          <a:p>
            <a:r>
              <a:rPr lang="en-US"/>
              <a:t>Click icon to add chart</a:t>
            </a:r>
            <a:endParaRPr lang="en-US" dirty="0"/>
          </a:p>
        </p:txBody>
      </p:sp>
      <p:cxnSp>
        <p:nvCxnSpPr>
          <p:cNvPr id="6" name="Straight Connector 5">
            <a:extLst>
              <a:ext uri="{FF2B5EF4-FFF2-40B4-BE49-F238E27FC236}">
                <a16:creationId xmlns:a16="http://schemas.microsoft.com/office/drawing/2014/main" id="{5E63221D-DF23-4F80-AB42-A74C1B1CB425}"/>
              </a:ext>
            </a:extLst>
          </p:cNvPr>
          <p:cNvCxnSpPr/>
          <p:nvPr userDrawn="1"/>
        </p:nvCxnSpPr>
        <p:spPr>
          <a:xfrm>
            <a:off x="6125817" y="1233488"/>
            <a:ext cx="0" cy="4967287"/>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395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6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3C88-F13B-4B5F-920D-B4EFFAA592E5}"/>
              </a:ext>
            </a:extLst>
          </p:cNvPr>
          <p:cNvSpPr>
            <a:spLocks noGrp="1"/>
          </p:cNvSpPr>
          <p:nvPr>
            <p:ph type="title"/>
          </p:nvPr>
        </p:nvSpPr>
        <p:spPr>
          <a:xfrm>
            <a:off x="371475" y="260351"/>
            <a:ext cx="11520488" cy="758824"/>
          </a:xfrm>
        </p:spPr>
        <p:txBody>
          <a:bodyPr/>
          <a:lstStyle/>
          <a:p>
            <a:r>
              <a:rPr lang="en-US"/>
              <a:t>Click to edit Master title style</a:t>
            </a:r>
            <a:endParaRPr lang="en-US" dirty="0"/>
          </a:p>
        </p:txBody>
      </p:sp>
      <p:sp>
        <p:nvSpPr>
          <p:cNvPr id="17" name="Slide Number Placeholder 4">
            <a:extLst>
              <a:ext uri="{FF2B5EF4-FFF2-40B4-BE49-F238E27FC236}">
                <a16:creationId xmlns:a16="http://schemas.microsoft.com/office/drawing/2014/main" id="{76336E3A-55EE-4423-B1AA-7489CA988813}"/>
              </a:ext>
            </a:extLst>
          </p:cNvPr>
          <p:cNvSpPr>
            <a:spLocks noGrp="1"/>
          </p:cNvSpPr>
          <p:nvPr>
            <p:ph type="sldNum" sz="quarter" idx="12"/>
          </p:nvPr>
        </p:nvSpPr>
        <p:spPr>
          <a:xfrm>
            <a:off x="11518900" y="6581978"/>
            <a:ext cx="373062" cy="206104"/>
          </a:xfrm>
        </p:spPr>
        <p:txBody>
          <a:bodyPr/>
          <a:lstStyle/>
          <a:p>
            <a:fld id="{03DC2DEF-D2FE-4B45-ABA4-9F153FD1C98A}" type="slidenum">
              <a:rPr lang="en-US" smtClean="0"/>
              <a:t>‹#›</a:t>
            </a:fld>
            <a:endParaRPr lang="en-US" dirty="0"/>
          </a:p>
        </p:txBody>
      </p:sp>
      <p:cxnSp>
        <p:nvCxnSpPr>
          <p:cNvPr id="24" name="Straight Connector 23">
            <a:extLst>
              <a:ext uri="{FF2B5EF4-FFF2-40B4-BE49-F238E27FC236}">
                <a16:creationId xmlns:a16="http://schemas.microsoft.com/office/drawing/2014/main" id="{0C61EA57-B8EA-4589-A9DD-E25F300D5AFD}"/>
              </a:ext>
            </a:extLst>
          </p:cNvPr>
          <p:cNvCxnSpPr/>
          <p:nvPr userDrawn="1"/>
        </p:nvCxnSpPr>
        <p:spPr>
          <a:xfrm>
            <a:off x="4790661" y="6917634"/>
            <a:ext cx="191825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Chart Placeholder 3">
            <a:extLst>
              <a:ext uri="{FF2B5EF4-FFF2-40B4-BE49-F238E27FC236}">
                <a16:creationId xmlns:a16="http://schemas.microsoft.com/office/drawing/2014/main" id="{56084AEC-DB39-4367-A213-BB2FE4AD38BE}"/>
              </a:ext>
            </a:extLst>
          </p:cNvPr>
          <p:cNvSpPr>
            <a:spLocks noGrp="1"/>
          </p:cNvSpPr>
          <p:nvPr>
            <p:ph type="chart" sz="quarter" idx="13"/>
          </p:nvPr>
        </p:nvSpPr>
        <p:spPr>
          <a:xfrm>
            <a:off x="510622" y="1362696"/>
            <a:ext cx="5552246" cy="2294899"/>
          </a:xfrm>
        </p:spPr>
        <p:txBody>
          <a:bodyPr>
            <a:normAutofit/>
          </a:bodyPr>
          <a:lstStyle>
            <a:lvl1pPr marL="0" indent="0" algn="ctr">
              <a:buNone/>
              <a:defRPr sz="2000"/>
            </a:lvl1pPr>
          </a:lstStyle>
          <a:p>
            <a:r>
              <a:rPr lang="en-US"/>
              <a:t>Click icon to add chart</a:t>
            </a:r>
            <a:endParaRPr lang="en-US" dirty="0"/>
          </a:p>
        </p:txBody>
      </p:sp>
      <p:sp>
        <p:nvSpPr>
          <p:cNvPr id="9" name="Chart Placeholder 3">
            <a:extLst>
              <a:ext uri="{FF2B5EF4-FFF2-40B4-BE49-F238E27FC236}">
                <a16:creationId xmlns:a16="http://schemas.microsoft.com/office/drawing/2014/main" id="{3CC4F2FB-E360-40E2-BDA5-455EB243C216}"/>
              </a:ext>
            </a:extLst>
          </p:cNvPr>
          <p:cNvSpPr>
            <a:spLocks noGrp="1"/>
          </p:cNvSpPr>
          <p:nvPr>
            <p:ph type="chart" sz="quarter" idx="14"/>
          </p:nvPr>
        </p:nvSpPr>
        <p:spPr>
          <a:xfrm>
            <a:off x="500682" y="3781218"/>
            <a:ext cx="5552246" cy="2294899"/>
          </a:xfrm>
        </p:spPr>
        <p:txBody>
          <a:bodyPr>
            <a:normAutofit/>
          </a:bodyPr>
          <a:lstStyle>
            <a:lvl1pPr marL="0" indent="0" algn="ctr">
              <a:buNone/>
              <a:defRPr sz="2000"/>
            </a:lvl1pPr>
          </a:lstStyle>
          <a:p>
            <a:r>
              <a:rPr lang="en-US"/>
              <a:t>Click icon to add chart</a:t>
            </a:r>
            <a:endParaRPr lang="en-US" dirty="0"/>
          </a:p>
        </p:txBody>
      </p:sp>
      <p:sp>
        <p:nvSpPr>
          <p:cNvPr id="10" name="Chart Placeholder 3">
            <a:extLst>
              <a:ext uri="{FF2B5EF4-FFF2-40B4-BE49-F238E27FC236}">
                <a16:creationId xmlns:a16="http://schemas.microsoft.com/office/drawing/2014/main" id="{6373EAFD-6648-4861-97FB-A3961B86C814}"/>
              </a:ext>
            </a:extLst>
          </p:cNvPr>
          <p:cNvSpPr>
            <a:spLocks noGrp="1"/>
          </p:cNvSpPr>
          <p:nvPr>
            <p:ph type="chart" sz="quarter" idx="15"/>
          </p:nvPr>
        </p:nvSpPr>
        <p:spPr>
          <a:xfrm>
            <a:off x="6208643" y="1367561"/>
            <a:ext cx="5552246" cy="2294899"/>
          </a:xfrm>
        </p:spPr>
        <p:txBody>
          <a:bodyPr>
            <a:normAutofit/>
          </a:bodyPr>
          <a:lstStyle>
            <a:lvl1pPr marL="0" indent="0" algn="ctr">
              <a:buNone/>
              <a:defRPr sz="2000"/>
            </a:lvl1pPr>
          </a:lstStyle>
          <a:p>
            <a:r>
              <a:rPr lang="en-US"/>
              <a:t>Click icon to add chart</a:t>
            </a:r>
            <a:endParaRPr lang="en-US" dirty="0"/>
          </a:p>
        </p:txBody>
      </p:sp>
      <p:sp>
        <p:nvSpPr>
          <p:cNvPr id="11" name="Chart Placeholder 3">
            <a:extLst>
              <a:ext uri="{FF2B5EF4-FFF2-40B4-BE49-F238E27FC236}">
                <a16:creationId xmlns:a16="http://schemas.microsoft.com/office/drawing/2014/main" id="{CF0E102C-57E1-46ED-BE41-21C356F42BAD}"/>
              </a:ext>
            </a:extLst>
          </p:cNvPr>
          <p:cNvSpPr>
            <a:spLocks noGrp="1"/>
          </p:cNvSpPr>
          <p:nvPr>
            <p:ph type="chart" sz="quarter" idx="16"/>
          </p:nvPr>
        </p:nvSpPr>
        <p:spPr>
          <a:xfrm>
            <a:off x="6198703" y="3786083"/>
            <a:ext cx="5552246" cy="2294899"/>
          </a:xfrm>
        </p:spPr>
        <p:txBody>
          <a:bodyPr>
            <a:normAutofit/>
          </a:bodyPr>
          <a:lstStyle>
            <a:lvl1pPr marL="0" indent="0" algn="ctr">
              <a:buNone/>
              <a:defRPr sz="2000"/>
            </a:lvl1pPr>
          </a:lstStyle>
          <a:p>
            <a:r>
              <a:rPr lang="en-US"/>
              <a:t>Click icon to add chart</a:t>
            </a:r>
            <a:endParaRPr lang="en-US" dirty="0"/>
          </a:p>
        </p:txBody>
      </p:sp>
    </p:spTree>
    <p:extLst>
      <p:ext uri="{BB962C8B-B14F-4D97-AF65-F5344CB8AC3E}">
        <p14:creationId xmlns:p14="http://schemas.microsoft.com/office/powerpoint/2010/main" val="10208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517DDCC-4521-4225-8F36-D4B39128409A}"/>
              </a:ext>
            </a:extLst>
          </p:cNvPr>
          <p:cNvSpPr/>
          <p:nvPr userDrawn="1"/>
        </p:nvSpPr>
        <p:spPr>
          <a:xfrm>
            <a:off x="8991600" y="3965574"/>
            <a:ext cx="3200400" cy="289242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B16570C8-2343-4B74-AF97-DC7CE5D92865}"/>
              </a:ext>
            </a:extLst>
          </p:cNvPr>
          <p:cNvSpPr/>
          <p:nvPr userDrawn="1"/>
        </p:nvSpPr>
        <p:spPr>
          <a:xfrm>
            <a:off x="0" y="0"/>
            <a:ext cx="3200400" cy="289242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userDrawn="1">
            <p:ph type="pic" sz="quarter" idx="10"/>
          </p:nvPr>
        </p:nvSpPr>
        <p:spPr>
          <a:xfrm>
            <a:off x="371476" y="278606"/>
            <a:ext cx="11520487" cy="3150394"/>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14" name="Rectangle 13">
            <a:extLst>
              <a:ext uri="{FF2B5EF4-FFF2-40B4-BE49-F238E27FC236}">
                <a16:creationId xmlns:a16="http://schemas.microsoft.com/office/drawing/2014/main" id="{40B27536-7968-45BB-9FA8-DF1A47A47827}"/>
              </a:ext>
            </a:extLst>
          </p:cNvPr>
          <p:cNvSpPr/>
          <p:nvPr userDrawn="1"/>
        </p:nvSpPr>
        <p:spPr>
          <a:xfrm>
            <a:off x="371476" y="3429000"/>
            <a:ext cx="11520487" cy="27717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userDrawn="1">
            <p:ph type="ctrTitle"/>
          </p:nvPr>
        </p:nvSpPr>
        <p:spPr>
          <a:xfrm>
            <a:off x="1510507" y="3886201"/>
            <a:ext cx="9242424" cy="1104900"/>
          </a:xfrm>
        </p:spPr>
        <p:txBody>
          <a:bodyPr anchor="ctr">
            <a:normAutofit/>
          </a:bodyPr>
          <a:lstStyle>
            <a:lvl1pPr algn="ctr">
              <a:defRPr sz="5400">
                <a:solidFill>
                  <a:schemeClr val="accent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951C9A4-8764-4CB3-AC26-C957C0E84BCD}"/>
              </a:ext>
            </a:extLst>
          </p:cNvPr>
          <p:cNvSpPr>
            <a:spLocks noGrp="1"/>
          </p:cNvSpPr>
          <p:nvPr userDrawn="1">
            <p:ph type="subTitle" idx="1"/>
          </p:nvPr>
        </p:nvSpPr>
        <p:spPr>
          <a:xfrm>
            <a:off x="1510507" y="5130801"/>
            <a:ext cx="9242424" cy="533400"/>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283791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6607FB0-0FB2-41FD-B334-74C7B05B8CEE}"/>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icture Placeholder 8">
            <a:extLst>
              <a:ext uri="{FF2B5EF4-FFF2-40B4-BE49-F238E27FC236}">
                <a16:creationId xmlns:a16="http://schemas.microsoft.com/office/drawing/2014/main" id="{2D02598E-521E-41CD-B068-134834CFF4FF}"/>
              </a:ext>
            </a:extLst>
          </p:cNvPr>
          <p:cNvSpPr>
            <a:spLocks noGrp="1"/>
          </p:cNvSpPr>
          <p:nvPr>
            <p:ph type="pic" sz="quarter" idx="10"/>
          </p:nvPr>
        </p:nvSpPr>
        <p:spPr>
          <a:xfrm>
            <a:off x="0" y="0"/>
            <a:ext cx="12192000" cy="6857999"/>
          </a:xfrm>
          <a:solidFill>
            <a:schemeClr val="bg1">
              <a:lumMod val="95000"/>
            </a:schemeClr>
          </a:solidFill>
        </p:spPr>
        <p:txBody>
          <a:bodyPr>
            <a:normAutofit/>
          </a:bodyPr>
          <a:lstStyle>
            <a:lvl1pPr marL="0" indent="0" algn="ctr">
              <a:buNone/>
              <a:defRPr sz="1800"/>
            </a:lvl1pPr>
          </a:lstStyle>
          <a:p>
            <a:r>
              <a:rPr lang="en-US"/>
              <a:t>Click icon to add picture</a:t>
            </a:r>
            <a:endParaRPr lang="en-US" dirty="0"/>
          </a:p>
        </p:txBody>
      </p:sp>
      <p:sp>
        <p:nvSpPr>
          <p:cNvPr id="2" name="Title 1">
            <a:extLst>
              <a:ext uri="{FF2B5EF4-FFF2-40B4-BE49-F238E27FC236}">
                <a16:creationId xmlns:a16="http://schemas.microsoft.com/office/drawing/2014/main" id="{4E8B51C6-9166-4F67-995A-396809E6533C}"/>
              </a:ext>
            </a:extLst>
          </p:cNvPr>
          <p:cNvSpPr>
            <a:spLocks noGrp="1"/>
          </p:cNvSpPr>
          <p:nvPr>
            <p:ph type="ctrTitle" hasCustomPrompt="1"/>
          </p:nvPr>
        </p:nvSpPr>
        <p:spPr>
          <a:xfrm>
            <a:off x="1727201" y="2337595"/>
            <a:ext cx="8737600" cy="2182811"/>
          </a:xfrm>
        </p:spPr>
        <p:txBody>
          <a:bodyPr anchor="ctr">
            <a:normAutofit/>
          </a:bodyPr>
          <a:lstStyle>
            <a:lvl1pPr algn="ctr">
              <a:defRPr sz="11500">
                <a:solidFill>
                  <a:schemeClr val="tx1"/>
                </a:solidFill>
              </a:defRPr>
            </a:lvl1pPr>
          </a:lstStyle>
          <a:p>
            <a:r>
              <a:rPr lang="en-US" dirty="0"/>
              <a:t>Thank You</a:t>
            </a:r>
          </a:p>
        </p:txBody>
      </p:sp>
    </p:spTree>
    <p:extLst>
      <p:ext uri="{BB962C8B-B14F-4D97-AF65-F5344CB8AC3E}">
        <p14:creationId xmlns:p14="http://schemas.microsoft.com/office/powerpoint/2010/main" val="27575380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C3DD3-9184-4434-93FC-DDB3E5B532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302458-F7EC-4A75-A897-E73CF8028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D31584-D229-4F6C-BA8E-36782FDA8D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82B7AE8-665C-4FF6-B292-B525984D93C4}"/>
              </a:ext>
            </a:extLst>
          </p:cNvPr>
          <p:cNvSpPr>
            <a:spLocks noGrp="1"/>
          </p:cNvSpPr>
          <p:nvPr>
            <p:ph type="sldNum" sz="quarter" idx="12"/>
          </p:nvPr>
        </p:nvSpPr>
        <p:spPr/>
        <p:txBody>
          <a:bodyPr/>
          <a:lstStyle/>
          <a:p>
            <a:fld id="{03DC2DEF-D2FE-4B45-ABA4-9F153FD1C98A}" type="slidenum">
              <a:rPr lang="en-US" smtClean="0"/>
              <a:t>‹#›</a:t>
            </a:fld>
            <a:endParaRPr lang="en-US" dirty="0"/>
          </a:p>
        </p:txBody>
      </p:sp>
    </p:spTree>
    <p:extLst>
      <p:ext uri="{BB962C8B-B14F-4D97-AF65-F5344CB8AC3E}">
        <p14:creationId xmlns:p14="http://schemas.microsoft.com/office/powerpoint/2010/main" val="139031890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2ACFC-0D65-4857-AAEE-904747F38A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594C5E-E06C-488C-AC82-331C53B94F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4EC8C27-FA57-408C-8D6B-844D81BC83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E468A18F-96D4-4F1F-BF6B-EDFACBF8D67C}"/>
              </a:ext>
            </a:extLst>
          </p:cNvPr>
          <p:cNvSpPr>
            <a:spLocks noGrp="1"/>
          </p:cNvSpPr>
          <p:nvPr>
            <p:ph type="sldNum" sz="quarter" idx="12"/>
          </p:nvPr>
        </p:nvSpPr>
        <p:spPr/>
        <p:txBody>
          <a:bodyPr/>
          <a:lstStyle/>
          <a:p>
            <a:fld id="{03DC2DEF-D2FE-4B45-ABA4-9F153FD1C98A}" type="slidenum">
              <a:rPr lang="en-US" smtClean="0"/>
              <a:t>‹#›</a:t>
            </a:fld>
            <a:endParaRPr lang="en-US" dirty="0"/>
          </a:p>
        </p:txBody>
      </p:sp>
    </p:spTree>
    <p:extLst>
      <p:ext uri="{BB962C8B-B14F-4D97-AF65-F5344CB8AC3E}">
        <p14:creationId xmlns:p14="http://schemas.microsoft.com/office/powerpoint/2010/main" val="180341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Tree>
    <p:extLst>
      <p:ext uri="{BB962C8B-B14F-4D97-AF65-F5344CB8AC3E}">
        <p14:creationId xmlns:p14="http://schemas.microsoft.com/office/powerpoint/2010/main" val="84979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9C071DB-1B6B-4FC3-A099-12F35734D22D}"/>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35768407-2D97-4F4F-8CB8-4D3668680B64}"/>
              </a:ext>
            </a:extLst>
          </p:cNvPr>
          <p:cNvSpPr/>
          <p:nvPr userDrawn="1"/>
        </p:nvSpPr>
        <p:spPr>
          <a:xfrm>
            <a:off x="371475" y="1460501"/>
            <a:ext cx="5724525" cy="47402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1244600" y="260351"/>
            <a:ext cx="9702800" cy="973137"/>
          </a:xfrm>
        </p:spPr>
        <p:txBody>
          <a:bodyPr>
            <a:normAutofit/>
          </a:bodyPr>
          <a:lstStyle>
            <a:lvl1pPr algn="ct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546100" y="1638299"/>
            <a:ext cx="5346700" cy="4381501"/>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7" name="Picture Placeholder 6">
            <a:extLst>
              <a:ext uri="{FF2B5EF4-FFF2-40B4-BE49-F238E27FC236}">
                <a16:creationId xmlns:a16="http://schemas.microsoft.com/office/drawing/2014/main" id="{6D4AFEBD-46AA-4A09-AD19-CDD123811A47}"/>
              </a:ext>
            </a:extLst>
          </p:cNvPr>
          <p:cNvSpPr>
            <a:spLocks noGrp="1"/>
          </p:cNvSpPr>
          <p:nvPr>
            <p:ph type="pic" sz="quarter" idx="13"/>
          </p:nvPr>
        </p:nvSpPr>
        <p:spPr>
          <a:xfrm>
            <a:off x="6096000" y="1460501"/>
            <a:ext cx="5795963" cy="4740274"/>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Tree>
    <p:extLst>
      <p:ext uri="{BB962C8B-B14F-4D97-AF65-F5344CB8AC3E}">
        <p14:creationId xmlns:p14="http://schemas.microsoft.com/office/powerpoint/2010/main" val="3377171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371476" y="260351"/>
            <a:ext cx="5495926" cy="2138362"/>
          </a:xfrm>
        </p:spPr>
        <p:txBody>
          <a:bodyPr anchor="b">
            <a:noAutofit/>
          </a:bodyPr>
          <a:lstStyle>
            <a:lvl1pPr>
              <a:defRPr sz="5400"/>
            </a:lvl1pPr>
          </a:lstStyle>
          <a:p>
            <a:r>
              <a:rPr lang="en-US" noProof="0"/>
              <a:t>Click to edit Master title style</a:t>
            </a:r>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371475" y="2603500"/>
            <a:ext cx="5495926" cy="3573463"/>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noProof="0" smtClean="0"/>
              <a:t>‹#›</a:t>
            </a:fld>
            <a:endParaRPr lang="en-US" noProof="0" dirty="0"/>
          </a:p>
        </p:txBody>
      </p:sp>
      <p:sp>
        <p:nvSpPr>
          <p:cNvPr id="5" name="Picture Placeholder 1">
            <a:extLst>
              <a:ext uri="{FF2B5EF4-FFF2-40B4-BE49-F238E27FC236}">
                <a16:creationId xmlns:a16="http://schemas.microsoft.com/office/drawing/2014/main" id="{08C777B1-9A90-4B1E-A6AE-9339286077EB}"/>
              </a:ext>
            </a:extLst>
          </p:cNvPr>
          <p:cNvSpPr>
            <a:spLocks noGrp="1"/>
          </p:cNvSpPr>
          <p:nvPr>
            <p:ph type="pic" sz="quarter" idx="10" hasCustomPrompt="1"/>
          </p:nvPr>
        </p:nvSpPr>
        <p:spPr>
          <a:xfrm>
            <a:off x="9191224" y="637283"/>
            <a:ext cx="2692800" cy="2782540"/>
          </a:xfrm>
          <a:custGeom>
            <a:avLst/>
            <a:gdLst>
              <a:gd name="connsiteX0" fmla="*/ 0 w 2692800"/>
              <a:gd name="connsiteY0" fmla="*/ 0 h 2693640"/>
              <a:gd name="connsiteX1" fmla="*/ 2692800 w 2692800"/>
              <a:gd name="connsiteY1" fmla="*/ 0 h 2693640"/>
              <a:gd name="connsiteX2" fmla="*/ 2692800 w 2692800"/>
              <a:gd name="connsiteY2" fmla="*/ 2693640 h 2693640"/>
              <a:gd name="connsiteX3" fmla="*/ 0 w 2692800"/>
              <a:gd name="connsiteY3" fmla="*/ 2693640 h 2693640"/>
            </a:gdLst>
            <a:ahLst/>
            <a:cxnLst>
              <a:cxn ang="0">
                <a:pos x="connsiteX0" y="connsiteY0"/>
              </a:cxn>
              <a:cxn ang="0">
                <a:pos x="connsiteX1" y="connsiteY1"/>
              </a:cxn>
              <a:cxn ang="0">
                <a:pos x="connsiteX2" y="connsiteY2"/>
              </a:cxn>
              <a:cxn ang="0">
                <a:pos x="connsiteX3" y="connsiteY3"/>
              </a:cxn>
            </a:cxnLst>
            <a:rect l="l" t="t" r="r" b="b"/>
            <a:pathLst>
              <a:path w="2692800" h="2693640">
                <a:moveTo>
                  <a:pt x="0" y="0"/>
                </a:moveTo>
                <a:lnTo>
                  <a:pt x="2692800" y="0"/>
                </a:lnTo>
                <a:lnTo>
                  <a:pt x="2692800" y="2693640"/>
                </a:lnTo>
                <a:lnTo>
                  <a:pt x="0" y="2693640"/>
                </a:lnTo>
                <a:close/>
              </a:path>
            </a:pathLst>
          </a:custGeom>
          <a:solidFill>
            <a:schemeClr val="bg1">
              <a:lumMod val="95000"/>
            </a:schemeClr>
          </a:solidFill>
        </p:spPr>
        <p:txBody>
          <a:bodyPr vert="horz" lIns="91440" tIns="45720" rIns="91440" bIns="45720" rtlCol="0">
            <a:normAutofit/>
          </a:bodyPr>
          <a:lstStyle>
            <a:lvl1pPr>
              <a:defRPr lang="en-ID" sz="1800" dirty="0"/>
            </a:lvl1pPr>
          </a:lstStyle>
          <a:p>
            <a:pPr marL="0" lvl="0" indent="0" algn="ctr">
              <a:buNone/>
            </a:pPr>
            <a:r>
              <a:rPr lang="en-US" noProof="0" dirty="0"/>
              <a:t>Add Image Here</a:t>
            </a:r>
          </a:p>
        </p:txBody>
      </p:sp>
      <p:sp>
        <p:nvSpPr>
          <p:cNvPr id="7" name="Picture Placeholder 2">
            <a:extLst>
              <a:ext uri="{FF2B5EF4-FFF2-40B4-BE49-F238E27FC236}">
                <a16:creationId xmlns:a16="http://schemas.microsoft.com/office/drawing/2014/main" id="{0FEA994A-8056-4F3D-9365-B6A362A93EE3}"/>
              </a:ext>
            </a:extLst>
          </p:cNvPr>
          <p:cNvSpPr>
            <a:spLocks noGrp="1"/>
          </p:cNvSpPr>
          <p:nvPr>
            <p:ph type="pic" sz="quarter" idx="11" hasCustomPrompt="1"/>
          </p:nvPr>
        </p:nvSpPr>
        <p:spPr>
          <a:xfrm>
            <a:off x="6498424" y="3430043"/>
            <a:ext cx="2692800" cy="2772320"/>
          </a:xfrm>
          <a:custGeom>
            <a:avLst/>
            <a:gdLst>
              <a:gd name="connsiteX0" fmla="*/ 0 w 2692800"/>
              <a:gd name="connsiteY0" fmla="*/ 0 h 2693640"/>
              <a:gd name="connsiteX1" fmla="*/ 2692800 w 2692800"/>
              <a:gd name="connsiteY1" fmla="*/ 0 h 2693640"/>
              <a:gd name="connsiteX2" fmla="*/ 2692800 w 2692800"/>
              <a:gd name="connsiteY2" fmla="*/ 2693640 h 2693640"/>
              <a:gd name="connsiteX3" fmla="*/ 0 w 2692800"/>
              <a:gd name="connsiteY3" fmla="*/ 2693640 h 2693640"/>
            </a:gdLst>
            <a:ahLst/>
            <a:cxnLst>
              <a:cxn ang="0">
                <a:pos x="connsiteX0" y="connsiteY0"/>
              </a:cxn>
              <a:cxn ang="0">
                <a:pos x="connsiteX1" y="connsiteY1"/>
              </a:cxn>
              <a:cxn ang="0">
                <a:pos x="connsiteX2" y="connsiteY2"/>
              </a:cxn>
              <a:cxn ang="0">
                <a:pos x="connsiteX3" y="connsiteY3"/>
              </a:cxn>
            </a:cxnLst>
            <a:rect l="l" t="t" r="r" b="b"/>
            <a:pathLst>
              <a:path w="2692800" h="2693640">
                <a:moveTo>
                  <a:pt x="0" y="0"/>
                </a:moveTo>
                <a:lnTo>
                  <a:pt x="2692800" y="0"/>
                </a:lnTo>
                <a:lnTo>
                  <a:pt x="2692800" y="2693640"/>
                </a:lnTo>
                <a:lnTo>
                  <a:pt x="0" y="2693640"/>
                </a:lnTo>
                <a:close/>
              </a:path>
            </a:pathLst>
          </a:custGeom>
          <a:solidFill>
            <a:schemeClr val="bg1">
              <a:lumMod val="95000"/>
            </a:schemeClr>
          </a:solidFill>
        </p:spPr>
        <p:txBody>
          <a:bodyPr vert="horz" lIns="91440" tIns="45720" rIns="91440" bIns="45720" rtlCol="0">
            <a:normAutofit/>
          </a:bodyPr>
          <a:lstStyle>
            <a:lvl1pPr>
              <a:defRPr lang="en-ID" sz="1800" dirty="0"/>
            </a:lvl1pPr>
          </a:lstStyle>
          <a:p>
            <a:pPr marL="0" lvl="0" indent="0" algn="ctr">
              <a:buNone/>
            </a:pPr>
            <a:r>
              <a:rPr lang="en-US" noProof="0" dirty="0"/>
              <a:t>Add Image Here</a:t>
            </a:r>
          </a:p>
        </p:txBody>
      </p:sp>
      <p:sp>
        <p:nvSpPr>
          <p:cNvPr id="9" name="Rectangle 8">
            <a:extLst>
              <a:ext uri="{FF2B5EF4-FFF2-40B4-BE49-F238E27FC236}">
                <a16:creationId xmlns:a16="http://schemas.microsoft.com/office/drawing/2014/main" id="{E429E334-587D-4420-9285-C2A5F494582B}"/>
              </a:ext>
            </a:extLst>
          </p:cNvPr>
          <p:cNvSpPr/>
          <p:nvPr userDrawn="1"/>
        </p:nvSpPr>
        <p:spPr>
          <a:xfrm>
            <a:off x="9289522" y="3527226"/>
            <a:ext cx="1248102" cy="12481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ectangle 9">
            <a:extLst>
              <a:ext uri="{FF2B5EF4-FFF2-40B4-BE49-F238E27FC236}">
                <a16:creationId xmlns:a16="http://schemas.microsoft.com/office/drawing/2014/main" id="{F7BD4601-EF26-4D7C-8CB6-95488F17575B}"/>
              </a:ext>
            </a:extLst>
          </p:cNvPr>
          <p:cNvSpPr/>
          <p:nvPr userDrawn="1"/>
        </p:nvSpPr>
        <p:spPr>
          <a:xfrm>
            <a:off x="8621786" y="2848323"/>
            <a:ext cx="496540" cy="4965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91949C41-2679-4E9D-A28C-F0C979F5702B}"/>
              </a:ext>
            </a:extLst>
          </p:cNvPr>
          <p:cNvSpPr/>
          <p:nvPr userDrawn="1"/>
        </p:nvSpPr>
        <p:spPr>
          <a:xfrm>
            <a:off x="8870898" y="2508125"/>
            <a:ext cx="247428" cy="24742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Rectangle 11">
            <a:extLst>
              <a:ext uri="{FF2B5EF4-FFF2-40B4-BE49-F238E27FC236}">
                <a16:creationId xmlns:a16="http://schemas.microsoft.com/office/drawing/2014/main" id="{3454B05D-55FD-4118-B899-4095FF50870D}"/>
              </a:ext>
            </a:extLst>
          </p:cNvPr>
          <p:cNvSpPr/>
          <p:nvPr userDrawn="1"/>
        </p:nvSpPr>
        <p:spPr>
          <a:xfrm>
            <a:off x="0" y="933450"/>
            <a:ext cx="300037" cy="14652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40533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4C5F727-FA73-47F4-8647-79441AA996E3}"/>
              </a:ext>
            </a:extLst>
          </p:cNvPr>
          <p:cNvSpPr/>
          <p:nvPr userDrawn="1"/>
        </p:nvSpPr>
        <p:spPr>
          <a:xfrm>
            <a:off x="0" y="0"/>
            <a:ext cx="12192000" cy="63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4FD2F3-3119-48E2-B464-A93E23C5A607}"/>
              </a:ext>
            </a:extLst>
          </p:cNvPr>
          <p:cNvSpPr>
            <a:spLocks noGrp="1"/>
          </p:cNvSpPr>
          <p:nvPr>
            <p:ph type="title"/>
          </p:nvPr>
        </p:nvSpPr>
        <p:spPr>
          <a:xfrm>
            <a:off x="371476" y="1016000"/>
            <a:ext cx="3997324" cy="2501899"/>
          </a:xfrm>
        </p:spPr>
        <p:txBody>
          <a:bodyPr anchor="b">
            <a:noAutofit/>
          </a:bodyPr>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CE87C6E-3441-429B-A81D-87F8344C068B}"/>
              </a:ext>
            </a:extLst>
          </p:cNvPr>
          <p:cNvSpPr>
            <a:spLocks noGrp="1"/>
          </p:cNvSpPr>
          <p:nvPr>
            <p:ph idx="1"/>
          </p:nvPr>
        </p:nvSpPr>
        <p:spPr>
          <a:xfrm>
            <a:off x="371475" y="3619500"/>
            <a:ext cx="3997325" cy="2557463"/>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C8ECDD1-1369-42FD-BD19-6797742A154C}"/>
              </a:ext>
            </a:extLst>
          </p:cNvPr>
          <p:cNvSpPr>
            <a:spLocks noGrp="1"/>
          </p:cNvSpPr>
          <p:nvPr>
            <p:ph type="sldNum" sz="quarter" idx="12"/>
          </p:nvPr>
        </p:nvSpPr>
        <p:spPr/>
        <p:txBody>
          <a:bodyPr/>
          <a:lstStyle/>
          <a:p>
            <a:fld id="{03DC2DEF-D2FE-4B45-ABA4-9F153FD1C98A}" type="slidenum">
              <a:rPr lang="en-US" smtClean="0"/>
              <a:t>‹#›</a:t>
            </a:fld>
            <a:endParaRPr lang="en-US" dirty="0"/>
          </a:p>
        </p:txBody>
      </p:sp>
      <p:sp>
        <p:nvSpPr>
          <p:cNvPr id="13" name="Picture Placeholder 6">
            <a:extLst>
              <a:ext uri="{FF2B5EF4-FFF2-40B4-BE49-F238E27FC236}">
                <a16:creationId xmlns:a16="http://schemas.microsoft.com/office/drawing/2014/main" id="{9303FD92-1AC4-4708-B13E-C97E00210D2E}"/>
              </a:ext>
            </a:extLst>
          </p:cNvPr>
          <p:cNvSpPr>
            <a:spLocks noGrp="1"/>
          </p:cNvSpPr>
          <p:nvPr>
            <p:ph type="pic" sz="quarter" idx="13"/>
          </p:nvPr>
        </p:nvSpPr>
        <p:spPr>
          <a:xfrm>
            <a:off x="4902201" y="619125"/>
            <a:ext cx="3454400" cy="558165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4" name="Picture Placeholder 6">
            <a:extLst>
              <a:ext uri="{FF2B5EF4-FFF2-40B4-BE49-F238E27FC236}">
                <a16:creationId xmlns:a16="http://schemas.microsoft.com/office/drawing/2014/main" id="{F6824EBC-CC6E-4D5A-B85A-DAC55ACE8533}"/>
              </a:ext>
            </a:extLst>
          </p:cNvPr>
          <p:cNvSpPr>
            <a:spLocks noGrp="1"/>
          </p:cNvSpPr>
          <p:nvPr>
            <p:ph type="pic" sz="quarter" idx="14"/>
          </p:nvPr>
        </p:nvSpPr>
        <p:spPr>
          <a:xfrm>
            <a:off x="8432801" y="260351"/>
            <a:ext cx="3454400" cy="558164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a:t>Click icon to add picture</a:t>
            </a:r>
            <a:endParaRPr lang="en-US" dirty="0"/>
          </a:p>
        </p:txBody>
      </p:sp>
      <p:sp>
        <p:nvSpPr>
          <p:cNvPr id="15" name="Rectangle 14">
            <a:extLst>
              <a:ext uri="{FF2B5EF4-FFF2-40B4-BE49-F238E27FC236}">
                <a16:creationId xmlns:a16="http://schemas.microsoft.com/office/drawing/2014/main" id="{43661888-890D-4E0C-8076-65EDFDB7DE27}"/>
              </a:ext>
            </a:extLst>
          </p:cNvPr>
          <p:cNvSpPr/>
          <p:nvPr userDrawn="1"/>
        </p:nvSpPr>
        <p:spPr>
          <a:xfrm>
            <a:off x="8432801" y="5842000"/>
            <a:ext cx="3459162" cy="3587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AE48EF9-5BAF-4BD7-A6BE-866C0307B69F}"/>
              </a:ext>
            </a:extLst>
          </p:cNvPr>
          <p:cNvSpPr/>
          <p:nvPr userDrawn="1"/>
        </p:nvSpPr>
        <p:spPr>
          <a:xfrm>
            <a:off x="4902201" y="239509"/>
            <a:ext cx="3459162" cy="3587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E8D4A5F4-99AC-4FB3-8A59-AB8D7B4FC7D7}"/>
              </a:ext>
            </a:extLst>
          </p:cNvPr>
          <p:cNvSpPr/>
          <p:nvPr userDrawn="1"/>
        </p:nvSpPr>
        <p:spPr>
          <a:xfrm>
            <a:off x="0" y="1384300"/>
            <a:ext cx="177800" cy="44577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401361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060ACE-E228-45FD-83E3-FF4D1CCF705F}"/>
              </a:ext>
            </a:extLst>
          </p:cNvPr>
          <p:cNvSpPr>
            <a:spLocks noGrp="1"/>
          </p:cNvSpPr>
          <p:nvPr>
            <p:ph type="title"/>
          </p:nvPr>
        </p:nvSpPr>
        <p:spPr>
          <a:xfrm>
            <a:off x="371475" y="260351"/>
            <a:ext cx="11520487" cy="7588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88AF9FF-2A4E-41E6-956B-69BC625CC9A4}"/>
              </a:ext>
            </a:extLst>
          </p:cNvPr>
          <p:cNvSpPr>
            <a:spLocks noGrp="1"/>
          </p:cNvSpPr>
          <p:nvPr>
            <p:ph type="body" idx="1"/>
          </p:nvPr>
        </p:nvSpPr>
        <p:spPr>
          <a:xfrm>
            <a:off x="371474" y="1233488"/>
            <a:ext cx="11520487" cy="49434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CEE1F87C-C7F2-4F14-86B1-854B7B0C580E}"/>
              </a:ext>
            </a:extLst>
          </p:cNvPr>
          <p:cNvSpPr/>
          <p:nvPr userDrawn="1"/>
        </p:nvSpPr>
        <p:spPr>
          <a:xfrm>
            <a:off x="11229975" y="6512060"/>
            <a:ext cx="962025" cy="3459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94FD9470-E137-41DF-A5CA-C7B4B9856E94}"/>
              </a:ext>
            </a:extLst>
          </p:cNvPr>
          <p:cNvSpPr>
            <a:spLocks noGrp="1"/>
          </p:cNvSpPr>
          <p:nvPr>
            <p:ph type="sldNum" sz="quarter" idx="4"/>
          </p:nvPr>
        </p:nvSpPr>
        <p:spPr>
          <a:xfrm>
            <a:off x="11518900" y="6581978"/>
            <a:ext cx="373062" cy="206104"/>
          </a:xfrm>
          <a:prstGeom prst="rect">
            <a:avLst/>
          </a:prstGeom>
        </p:spPr>
        <p:txBody>
          <a:bodyPr vert="horz" lIns="91440" tIns="45720" rIns="91440" bIns="45720" rtlCol="0" anchor="ctr"/>
          <a:lstStyle>
            <a:lvl1pPr algn="r">
              <a:defRPr sz="1200">
                <a:solidFill>
                  <a:schemeClr val="bg1"/>
                </a:solidFill>
              </a:defRPr>
            </a:lvl1pPr>
          </a:lstStyle>
          <a:p>
            <a:fld id="{03DC2DEF-D2FE-4B45-ABA4-9F153FD1C98A}" type="slidenum">
              <a:rPr lang="en-US" smtClean="0"/>
              <a:pPr/>
              <a:t>‹#›</a:t>
            </a:fld>
            <a:endParaRPr lang="en-US" dirty="0"/>
          </a:p>
        </p:txBody>
      </p:sp>
      <p:sp>
        <p:nvSpPr>
          <p:cNvPr id="8" name="Rectangle 7">
            <a:extLst>
              <a:ext uri="{FF2B5EF4-FFF2-40B4-BE49-F238E27FC236}">
                <a16:creationId xmlns:a16="http://schemas.microsoft.com/office/drawing/2014/main" id="{48AB12CC-D752-4664-B92F-BAEFF0416B7E}"/>
              </a:ext>
            </a:extLst>
          </p:cNvPr>
          <p:cNvSpPr/>
          <p:nvPr userDrawn="1"/>
        </p:nvSpPr>
        <p:spPr>
          <a:xfrm>
            <a:off x="0" y="260350"/>
            <a:ext cx="300037" cy="755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458329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63" r:id="rId5"/>
    <p:sldLayoutId id="2147483650" r:id="rId6"/>
    <p:sldLayoutId id="2147483664" r:id="rId7"/>
    <p:sldLayoutId id="2147483665" r:id="rId8"/>
    <p:sldLayoutId id="2147483666" r:id="rId9"/>
    <p:sldLayoutId id="2147483667" r:id="rId10"/>
    <p:sldLayoutId id="2147483668" r:id="rId11"/>
    <p:sldLayoutId id="2147483669" r:id="rId12"/>
    <p:sldLayoutId id="2147483651" r:id="rId13"/>
    <p:sldLayoutId id="2147483670" r:id="rId14"/>
    <p:sldLayoutId id="2147483671" r:id="rId15"/>
    <p:sldLayoutId id="2147483672" r:id="rId16"/>
    <p:sldLayoutId id="2147483673" r:id="rId17"/>
    <p:sldLayoutId id="2147483652" r:id="rId18"/>
    <p:sldLayoutId id="2147483674" r:id="rId19"/>
    <p:sldLayoutId id="2147483675" r:id="rId20"/>
    <p:sldLayoutId id="2147483676" r:id="rId21"/>
    <p:sldLayoutId id="2147483677" r:id="rId22"/>
    <p:sldLayoutId id="2147483655" r:id="rId23"/>
    <p:sldLayoutId id="2147483678" r:id="rId24"/>
    <p:sldLayoutId id="2147483679" r:id="rId25"/>
    <p:sldLayoutId id="2147483680" r:id="rId26"/>
    <p:sldLayoutId id="2147483681" r:id="rId27"/>
    <p:sldLayoutId id="2147483653" r:id="rId28"/>
    <p:sldLayoutId id="2147483682" r:id="rId29"/>
    <p:sldLayoutId id="2147483683" r:id="rId30"/>
    <p:sldLayoutId id="2147483684" r:id="rId31"/>
    <p:sldLayoutId id="2147483685" r:id="rId32"/>
    <p:sldLayoutId id="2147483654" r:id="rId33"/>
    <p:sldLayoutId id="2147483686" r:id="rId34"/>
    <p:sldLayoutId id="2147483687" r:id="rId35"/>
    <p:sldLayoutId id="2147483689" r:id="rId36"/>
    <p:sldLayoutId id="2147483688" r:id="rId37"/>
    <p:sldLayoutId id="2147483690" r:id="rId38"/>
    <p:sldLayoutId id="2147483691" r:id="rId39"/>
    <p:sldLayoutId id="2147483692" r:id="rId40"/>
    <p:sldLayoutId id="2147483693" r:id="rId41"/>
    <p:sldLayoutId id="2147483694" r:id="rId42"/>
    <p:sldLayoutId id="2147483695" r:id="rId43"/>
    <p:sldLayoutId id="2147483696" r:id="rId44"/>
    <p:sldLayoutId id="2147483697" r:id="rId45"/>
    <p:sldLayoutId id="2147483698" r:id="rId46"/>
    <p:sldLayoutId id="2147483699" r:id="rId47"/>
    <p:sldLayoutId id="2147483700" r:id="rId48"/>
    <p:sldLayoutId id="2147483701" r:id="rId49"/>
    <p:sldLayoutId id="2147483702" r:id="rId50"/>
    <p:sldLayoutId id="2147483656" r:id="rId51"/>
    <p:sldLayoutId id="2147483657" r:id="rId52"/>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F26B43"/>
          </p15:clr>
        </p15:guide>
        <p15:guide id="2" pos="234" userDrawn="1">
          <p15:clr>
            <a:srgbClr val="F26B43"/>
          </p15:clr>
        </p15:guide>
        <p15:guide id="3" orient="horz" pos="4133" userDrawn="1">
          <p15:clr>
            <a:srgbClr val="F26B43"/>
          </p15:clr>
        </p15:guide>
        <p15:guide id="4" pos="7491" userDrawn="1">
          <p15:clr>
            <a:srgbClr val="F26B43"/>
          </p15:clr>
        </p15:guide>
        <p15:guide id="5" orient="horz" pos="640" userDrawn="1">
          <p15:clr>
            <a:srgbClr val="F26B43"/>
          </p15:clr>
        </p15:guide>
        <p15:guide id="6" orient="horz" pos="777" userDrawn="1">
          <p15:clr>
            <a:srgbClr val="F26B43"/>
          </p15:clr>
        </p15:guide>
        <p15:guide id="7" orient="horz" pos="4020" userDrawn="1">
          <p15:clr>
            <a:srgbClr val="F26B43"/>
          </p15:clr>
        </p15:guide>
        <p15:guide id="8" orient="horz" pos="390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hyperlink" Target="https://www.winnipeg.ca/council/integritycommissioner/pdfs/CodeofConduct.pdf" TargetMode="Externa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2" Type="http://schemas.openxmlformats.org/officeDocument/2006/relationships/hyperlink" Target="https://legacy.winnipeg.ca/council/integritycommissioner/pdfs/AdvisoryBulletin-SocialMediaandCodeofConduct.pdf" TargetMode="External"/><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3.xml.rels><?xml version="1.0" encoding="UTF-8" standalone="yes"?>
<Relationships xmlns="http://schemas.openxmlformats.org/package/2006/relationships"><Relationship Id="rId2" Type="http://schemas.openxmlformats.org/officeDocument/2006/relationships/hyperlink" Target="https://legacy.winnipeg.ca/council/integritycommissioner/pdfs/AdvisoryBuletinElectionRelatedActivity.pdf" TargetMode="External"/><Relationship Id="rId1" Type="http://schemas.openxmlformats.org/officeDocument/2006/relationships/slideLayout" Target="../slideLayouts/slideLayout46.xml"/></Relationships>
</file>

<file path=ppt/slides/_rels/slide54.xml.rels><?xml version="1.0" encoding="UTF-8" standalone="yes"?>
<Relationships xmlns="http://schemas.openxmlformats.org/package/2006/relationships"><Relationship Id="rId3" Type="http://schemas.openxmlformats.org/officeDocument/2006/relationships/hyperlink" Target="https://legacy.winnipeg.ca/council/integritycommissioner/pdfs/AdvisoryBulletin-SocialMediaandCodeofConduct.pdf" TargetMode="External"/><Relationship Id="rId7" Type="http://schemas.openxmlformats.org/officeDocument/2006/relationships/hyperlink" Target="https://legacy.winnipeg.ca/council/integritycommissioner/pdfs/AdvisoryBulletin-20200715-Participation-on-Boards.pdf" TargetMode="External"/><Relationship Id="rId2" Type="http://schemas.openxmlformats.org/officeDocument/2006/relationships/hyperlink" Target="https://legacy.winnipeg.ca/council/integritycommissioner/pdfs/AdvisoryBuletinRespectfulConduct.pdf" TargetMode="External"/><Relationship Id="rId1" Type="http://schemas.openxmlformats.org/officeDocument/2006/relationships/slideLayout" Target="../slideLayouts/slideLayout46.xml"/><Relationship Id="rId6" Type="http://schemas.openxmlformats.org/officeDocument/2006/relationships/hyperlink" Target="https://legacy.winnipeg.ca/council/integritycommissioner/pdfs/AdvisoryBulletin-20210510-Conflicts_of_Interest.pdf" TargetMode="External"/><Relationship Id="rId5" Type="http://schemas.openxmlformats.org/officeDocument/2006/relationships/hyperlink" Target="https://legacy.winnipeg.ca/council/integritycommissioner/pdfs/AdvisoryBuletinElectionRelatedActivity.pdf" TargetMode="External"/><Relationship Id="rId4" Type="http://schemas.openxmlformats.org/officeDocument/2006/relationships/hyperlink" Target="https://legacy.winnipeg.ca/council/integritycommissioner/pdfs/AdvisoryBulletin-SocialMediaandtheCodeofConductMemo.pdf" TargetMode="External"/></Relationships>
</file>

<file path=ppt/slides/_rels/slide55.xml.rels><?xml version="1.0" encoding="UTF-8" standalone="yes"?>
<Relationships xmlns="http://schemas.openxmlformats.org/package/2006/relationships"><Relationship Id="rId2" Type="http://schemas.openxmlformats.org/officeDocument/2006/relationships/hyperlink" Target="https://legacy.winnipeg.ca/clerks/LobbyistRegistry/" TargetMode="External"/><Relationship Id="rId1" Type="http://schemas.openxmlformats.org/officeDocument/2006/relationships/slideLayout" Target="../slideLayouts/slideLayout4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hyperlink" Target="https://www.winnipeg.ca/council/integritycommissioner/" TargetMode="External"/><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251CEBEB-5088-4E63-81A4-0DCEB5B45207}"/>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3" name="Title 2">
            <a:extLst>
              <a:ext uri="{FF2B5EF4-FFF2-40B4-BE49-F238E27FC236}">
                <a16:creationId xmlns:a16="http://schemas.microsoft.com/office/drawing/2014/main" id="{3D71C9CD-CAE8-4AC8-936D-333769D479E5}"/>
              </a:ext>
            </a:extLst>
          </p:cNvPr>
          <p:cNvSpPr>
            <a:spLocks noGrp="1"/>
          </p:cNvSpPr>
          <p:nvPr>
            <p:ph type="ctrTitle"/>
          </p:nvPr>
        </p:nvSpPr>
        <p:spPr>
          <a:xfrm>
            <a:off x="6905625" y="299244"/>
            <a:ext cx="4986338" cy="3262311"/>
          </a:xfrm>
        </p:spPr>
        <p:txBody>
          <a:bodyPr>
            <a:noAutofit/>
          </a:bodyPr>
          <a:lstStyle/>
          <a:p>
            <a:r>
              <a:rPr lang="en-US" sz="4800" dirty="0"/>
              <a:t>The Code of Conduct for Members of Council</a:t>
            </a:r>
          </a:p>
        </p:txBody>
      </p:sp>
      <p:sp>
        <p:nvSpPr>
          <p:cNvPr id="4" name="Subtitle 3">
            <a:extLst>
              <a:ext uri="{FF2B5EF4-FFF2-40B4-BE49-F238E27FC236}">
                <a16:creationId xmlns:a16="http://schemas.microsoft.com/office/drawing/2014/main" id="{C6D24F99-E026-485A-96CD-AEC98137262A}"/>
              </a:ext>
            </a:extLst>
          </p:cNvPr>
          <p:cNvSpPr>
            <a:spLocks noGrp="1"/>
          </p:cNvSpPr>
          <p:nvPr>
            <p:ph type="subTitle" idx="1"/>
          </p:nvPr>
        </p:nvSpPr>
        <p:spPr>
          <a:xfrm>
            <a:off x="6905625" y="3801165"/>
            <a:ext cx="4714875" cy="2757591"/>
          </a:xfrm>
        </p:spPr>
        <p:txBody>
          <a:bodyPr>
            <a:normAutofit fontScale="77500" lnSpcReduction="20000"/>
          </a:bodyPr>
          <a:lstStyle/>
          <a:p>
            <a:r>
              <a:rPr lang="en-US" sz="3100"/>
              <a:t>An </a:t>
            </a:r>
            <a:r>
              <a:rPr lang="en-US" sz="3100" dirty="0"/>
              <a:t>education session and dialogue about Council Members’ obligations under the Code of Conduct</a:t>
            </a:r>
          </a:p>
          <a:p>
            <a:endParaRPr lang="en-US" dirty="0"/>
          </a:p>
          <a:p>
            <a:r>
              <a:rPr lang="en-US" dirty="0"/>
              <a:t>Prepared for: Members of Winnipeg’s City Council</a:t>
            </a:r>
          </a:p>
          <a:p>
            <a:r>
              <a:rPr lang="en-US" dirty="0"/>
              <a:t>Thursday, November 9, 2023</a:t>
            </a:r>
          </a:p>
          <a:p>
            <a:r>
              <a:rPr lang="en-US" b="1" dirty="0"/>
              <a:t>Sherri Walsh and Ryan Nerbas, </a:t>
            </a:r>
          </a:p>
          <a:p>
            <a:r>
              <a:rPr lang="en-US" b="1" dirty="0"/>
              <a:t>Hill Sokalski Walsh LLP</a:t>
            </a:r>
          </a:p>
        </p:txBody>
      </p:sp>
    </p:spTree>
    <p:extLst>
      <p:ext uri="{BB962C8B-B14F-4D97-AF65-F5344CB8AC3E}">
        <p14:creationId xmlns:p14="http://schemas.microsoft.com/office/powerpoint/2010/main" val="77342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Measurements of Success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5170646"/>
          </a:xfrm>
          <a:prstGeom prst="rect">
            <a:avLst/>
          </a:prstGeom>
          <a:noFill/>
        </p:spPr>
        <p:txBody>
          <a:bodyPr wrap="square" rtlCol="0">
            <a:spAutoFit/>
          </a:bodyPr>
          <a:lstStyle/>
          <a:p>
            <a:pPr marL="457200" indent="-457200" algn="just">
              <a:buAutoNum type="arabicPeriod"/>
            </a:pPr>
            <a:r>
              <a:rPr lang="en-CA" sz="2200" dirty="0"/>
              <a:t>How often the Integrity Commissioner is contacted by members of Council for advice;</a:t>
            </a:r>
          </a:p>
          <a:p>
            <a:pPr marL="457200" indent="-457200" algn="just">
              <a:buAutoNum type="arabicPeriod"/>
            </a:pPr>
            <a:endParaRPr lang="en-CA" sz="2200" dirty="0"/>
          </a:p>
          <a:p>
            <a:pPr marL="457200" indent="-457200" algn="just">
              <a:buAutoNum type="arabicPeriod"/>
            </a:pPr>
            <a:r>
              <a:rPr lang="en-CA" sz="2200" dirty="0"/>
              <a:t>How well members of Council understand their ethical obligations;</a:t>
            </a:r>
          </a:p>
          <a:p>
            <a:pPr marL="457200" indent="-457200" algn="just">
              <a:buAutoNum type="arabicPeriod"/>
            </a:pPr>
            <a:endParaRPr lang="en-CA" sz="2200" dirty="0"/>
          </a:p>
          <a:p>
            <a:pPr marL="457200" indent="-457200" algn="just">
              <a:buAutoNum type="arabicPeriod"/>
            </a:pPr>
            <a:r>
              <a:rPr lang="en-CA" sz="2200" dirty="0"/>
              <a:t>How willing members of Council are to engage with the Integrity Commissioner.</a:t>
            </a:r>
          </a:p>
          <a:p>
            <a:pPr marL="285750" indent="-285750" algn="just">
              <a:buFont typeface="Wingdings" panose="05000000000000000000" pitchFamily="2" charset="2"/>
              <a:buChar char="§"/>
            </a:pPr>
            <a:endParaRPr lang="en-CA" sz="2200" dirty="0"/>
          </a:p>
          <a:p>
            <a:pPr algn="just"/>
            <a:r>
              <a:rPr lang="en-CA" sz="2200" dirty="0"/>
              <a:t>Despite what the general public may perceive, the following are </a:t>
            </a:r>
            <a:r>
              <a:rPr lang="en-CA" sz="2200" b="1" dirty="0"/>
              <a:t>not</a:t>
            </a:r>
            <a:r>
              <a:rPr lang="en-CA" sz="2200" dirty="0"/>
              <a:t> measurements of success:</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complaints received;</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complaints investigated; or</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number of published reports finding a breach of the code.</a:t>
            </a:r>
          </a:p>
        </p:txBody>
      </p:sp>
    </p:spTree>
    <p:extLst>
      <p:ext uri="{BB962C8B-B14F-4D97-AF65-F5344CB8AC3E}">
        <p14:creationId xmlns:p14="http://schemas.microsoft.com/office/powerpoint/2010/main" val="1136247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fontScale="90000"/>
          </a:bodyPr>
          <a:lstStyle/>
          <a:p>
            <a:r>
              <a:rPr lang="en-CA" dirty="0"/>
              <a:t>Code of Conduct for Members of Council for the City of Winnipeg</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11</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212365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Set of rules which reflects the values and principles to which all members of council agree to adhere.</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As such is a strong statement from Council – made with the intention of promoting public confidence in government.</a:t>
            </a:r>
          </a:p>
          <a:p>
            <a:pPr algn="just"/>
            <a:endParaRPr lang="en-US" sz="2200" dirty="0"/>
          </a:p>
        </p:txBody>
      </p:sp>
    </p:spTree>
    <p:extLst>
      <p:ext uri="{BB962C8B-B14F-4D97-AF65-F5344CB8AC3E}">
        <p14:creationId xmlns:p14="http://schemas.microsoft.com/office/powerpoint/2010/main" val="2954991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fontScale="90000"/>
          </a:bodyPr>
          <a:lstStyle/>
          <a:p>
            <a:r>
              <a:rPr lang="en-CA" dirty="0"/>
              <a:t>Code of Conduct for Members of Council for the City of Winnipeg</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hlinkClick r:id="rId2"/>
              </a:rPr>
              <a:t>https://www.winnipeg.ca/council/integritycommissioner/pdfs/CodeofConduct.pdf</a:t>
            </a:r>
            <a:r>
              <a:rPr lang="en-US" sz="2200" dirty="0"/>
              <a:t> </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Enacted pursuant to Members of Council Code of Conduct By-law No. 19/2018, effective February 22, 2018</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Replaces 1994 Code of Conduct</a:t>
            </a:r>
          </a:p>
          <a:p>
            <a:pPr algn="just"/>
            <a:endParaRPr lang="en-US" sz="2200" dirty="0"/>
          </a:p>
          <a:p>
            <a:pPr marL="285750" indent="-285750" algn="just">
              <a:buFont typeface="Wingdings" panose="05000000000000000000" pitchFamily="2" charset="2"/>
              <a:buChar char="§"/>
            </a:pPr>
            <a:r>
              <a:rPr lang="en-US" sz="2200" dirty="0"/>
              <a:t>This Code was developed and passed in collaboration with all then-sitting Members of Council for the City of Winnipeg</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Since first being enacted, the Code has been amended in 2018, 2019 and 2022. Further amendments are being recommended in 2023</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354151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The Code and Expectations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723601"/>
          </a:xfrm>
          <a:prstGeom prst="rect">
            <a:avLst/>
          </a:prstGeom>
          <a:noFill/>
        </p:spPr>
        <p:txBody>
          <a:bodyPr wrap="square" rtlCol="0">
            <a:spAutoFit/>
          </a:bodyPr>
          <a:lstStyle/>
          <a:p>
            <a:pPr marL="342900" lvl="0" indent="-342900" algn="just">
              <a:lnSpc>
                <a:spcPct val="107000"/>
              </a:lnSpc>
              <a:buFont typeface="Symbol" panose="05050102010706020507" pitchFamily="18" charset="2"/>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Elected officials need to know what is expected of them.</a:t>
            </a:r>
          </a:p>
          <a:p>
            <a:pPr marL="342900" lvl="0" indent="-342900" algn="just">
              <a:lnSpc>
                <a:spcPct val="107000"/>
              </a:lnSpc>
              <a:buFont typeface="Symbol" panose="05050102010706020507" pitchFamily="18" charset="2"/>
              <a:buChar char=""/>
            </a:pP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While it is not possible to predict every factual situation to which a code will be applied it is important to import some level of certainty into the provisions of a code of conduct.</a:t>
            </a:r>
          </a:p>
          <a:p>
            <a:pPr marL="342900" lvl="0" indent="-342900" algn="just">
              <a:lnSpc>
                <a:spcPct val="107000"/>
              </a:lnSpc>
              <a:buFont typeface="Symbol" panose="05050102010706020507" pitchFamily="18" charset="2"/>
              <a:buChar char=""/>
            </a:pP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Otherwise it is back to the “Chancellor’s foot”.</a:t>
            </a:r>
          </a:p>
          <a:p>
            <a:pPr marL="342900" lvl="0" indent="-342900" algn="just">
              <a:lnSpc>
                <a:spcPct val="107000"/>
              </a:lnSpc>
              <a:buFont typeface="Symbol" panose="05050102010706020507" pitchFamily="18" charset="2"/>
              <a:buChar char=""/>
            </a:pP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This is why the broader principles that are set out in a code of conduct, for example, in the Preamble or in a statement of Key Principles, while there to assist in interpreting and applying the code cannot be the subject of stand-alone obligations, the breach of which amounts to a contravention of the code.</a:t>
            </a:r>
          </a:p>
          <a:p>
            <a:pPr marL="342900" lvl="0" indent="-342900" algn="just">
              <a:lnSpc>
                <a:spcPct val="107000"/>
              </a:lnSpc>
              <a:spcAft>
                <a:spcPts val="800"/>
              </a:spcAft>
              <a:buFont typeface="Symbol" panose="05050102010706020507" pitchFamily="18" charset="2"/>
              <a:buChar char=""/>
            </a:pP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CA" dirty="0">
                <a:effectLst/>
                <a:latin typeface="Calibri" panose="020F0502020204030204" pitchFamily="34" charset="0"/>
                <a:ea typeface="Calibri" panose="020F0502020204030204" pitchFamily="34" charset="0"/>
                <a:cs typeface="Times New Roman" panose="02020603050405020304" pitchFamily="18" charset="0"/>
              </a:rPr>
              <a:t>Only the rules in the code, therefore, are capable of being the subject of a complaint investigation which may lead to finding that the code has been breached and sanctions are recommended.</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1773279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ACA49-1E4A-4EA6-B2F0-08F12373C155}"/>
              </a:ext>
            </a:extLst>
          </p:cNvPr>
          <p:cNvSpPr>
            <a:spLocks noGrp="1"/>
          </p:cNvSpPr>
          <p:nvPr>
            <p:ph type="title"/>
          </p:nvPr>
        </p:nvSpPr>
        <p:spPr/>
        <p:txBody>
          <a:bodyPr>
            <a:normAutofit/>
          </a:bodyPr>
          <a:lstStyle/>
          <a:p>
            <a:r>
              <a:rPr lang="en-CA" dirty="0"/>
              <a:t>The Code- Preamble</a:t>
            </a:r>
          </a:p>
        </p:txBody>
      </p:sp>
      <p:sp>
        <p:nvSpPr>
          <p:cNvPr id="3" name="Slide Number Placeholder 2">
            <a:extLst>
              <a:ext uri="{FF2B5EF4-FFF2-40B4-BE49-F238E27FC236}">
                <a16:creationId xmlns:a16="http://schemas.microsoft.com/office/drawing/2014/main" id="{0D0C63BE-66E9-4E7D-B79B-0CDA37AE2851}"/>
              </a:ext>
            </a:extLst>
          </p:cNvPr>
          <p:cNvSpPr>
            <a:spLocks noGrp="1"/>
          </p:cNvSpPr>
          <p:nvPr>
            <p:ph type="sldNum" sz="quarter" idx="12"/>
          </p:nvPr>
        </p:nvSpPr>
        <p:spPr/>
        <p:txBody>
          <a:bodyPr/>
          <a:lstStyle/>
          <a:p>
            <a:fld id="{03DC2DEF-D2FE-4B45-ABA4-9F153FD1C98A}" type="slidenum">
              <a:rPr lang="en-US" smtClean="0"/>
              <a:t>14</a:t>
            </a:fld>
            <a:endParaRPr lang="en-US" dirty="0"/>
          </a:p>
        </p:txBody>
      </p:sp>
      <p:sp>
        <p:nvSpPr>
          <p:cNvPr id="6" name="TextBox 5">
            <a:extLst>
              <a:ext uri="{FF2B5EF4-FFF2-40B4-BE49-F238E27FC236}">
                <a16:creationId xmlns:a16="http://schemas.microsoft.com/office/drawing/2014/main" id="{C9DCD8CA-992E-4300-B802-4870351AA092}"/>
              </a:ext>
            </a:extLst>
          </p:cNvPr>
          <p:cNvSpPr txBox="1"/>
          <p:nvPr/>
        </p:nvSpPr>
        <p:spPr>
          <a:xfrm>
            <a:off x="371475" y="1025027"/>
            <a:ext cx="10843372" cy="5909310"/>
          </a:xfrm>
          <a:prstGeom prst="rect">
            <a:avLst/>
          </a:prstGeom>
          <a:noFill/>
        </p:spPr>
        <p:txBody>
          <a:bodyPr wrap="square">
            <a:spAutoFit/>
          </a:bodyPr>
          <a:lstStyle/>
          <a:p>
            <a:pPr algn="just"/>
            <a:r>
              <a:rPr lang="en-US" sz="1800" b="1" dirty="0"/>
              <a:t>A. PREAMBLE</a:t>
            </a:r>
          </a:p>
          <a:p>
            <a:pPr marL="285750" indent="-285750" algn="just">
              <a:buFont typeface="Wingdings" panose="05000000000000000000" pitchFamily="2" charset="2"/>
              <a:buChar char="§"/>
            </a:pPr>
            <a:endParaRPr lang="en-US" sz="1800" b="1" dirty="0"/>
          </a:p>
          <a:p>
            <a:pPr marL="285750" indent="-285750" algn="just">
              <a:buFont typeface="Wingdings" panose="05000000000000000000" pitchFamily="2" charset="2"/>
              <a:buChar char="§"/>
            </a:pPr>
            <a:r>
              <a:rPr lang="en-US" sz="1800" dirty="0"/>
              <a:t>Members of Council for the City of Winnipeg recognize that they hold office for the benefit of the public and that their conduct must adhere to the </a:t>
            </a:r>
            <a:r>
              <a:rPr lang="en-US" sz="1800" b="1" dirty="0"/>
              <a:t>highest ethical standards</a:t>
            </a:r>
            <a:r>
              <a:rPr lang="en-US" sz="1800" dirty="0"/>
              <a:t>, </a:t>
            </a:r>
            <a:r>
              <a:rPr lang="en-US" sz="1800" b="1" dirty="0"/>
              <a:t>exceeding the minimum obligations </a:t>
            </a:r>
            <a:r>
              <a:rPr lang="en-US" sz="1800" dirty="0"/>
              <a:t>required by law.</a:t>
            </a:r>
          </a:p>
          <a:p>
            <a:pPr marL="285750" indent="-285750" algn="just">
              <a:buFont typeface="Wingdings" panose="05000000000000000000" pitchFamily="2" charset="2"/>
              <a:buChar char="§"/>
            </a:pPr>
            <a:endParaRPr lang="en-US" sz="1800" dirty="0"/>
          </a:p>
          <a:p>
            <a:pPr marL="285750" indent="-285750" algn="just">
              <a:buFont typeface="Wingdings" panose="05000000000000000000" pitchFamily="2" charset="2"/>
              <a:buChar char="§"/>
            </a:pPr>
            <a:r>
              <a:rPr lang="en-US" sz="1800" dirty="0"/>
              <a:t>A written Code of Conduct demonstrates that Members of Council share a </a:t>
            </a:r>
            <a:r>
              <a:rPr lang="en-US" sz="1800" b="1" dirty="0"/>
              <a:t>common understanding </a:t>
            </a:r>
            <a:r>
              <a:rPr lang="en-US" sz="1800" dirty="0"/>
              <a:t>of the ethical obligations which are essential to the </a:t>
            </a:r>
            <a:r>
              <a:rPr lang="en-US" sz="1800" b="1" dirty="0"/>
              <a:t>fair and effective operation of government</a:t>
            </a:r>
            <a:r>
              <a:rPr lang="en-US" sz="1800" dirty="0"/>
              <a:t>.</a:t>
            </a:r>
          </a:p>
          <a:p>
            <a:pPr marL="285750" indent="-285750" algn="just">
              <a:buFont typeface="Wingdings" panose="05000000000000000000" pitchFamily="2" charset="2"/>
              <a:buChar char="§"/>
            </a:pPr>
            <a:endParaRPr lang="en-US" sz="1800" dirty="0"/>
          </a:p>
          <a:p>
            <a:pPr marL="285750" indent="-285750" algn="just">
              <a:buFont typeface="Wingdings" panose="05000000000000000000" pitchFamily="2" charset="2"/>
              <a:buChar char="§"/>
            </a:pPr>
            <a:r>
              <a:rPr lang="en-US" sz="1800" dirty="0"/>
              <a:t>Members of Council first instituted a Code of Conduct in 1994. This Code of Conduct stems from the principles set out in that Code.</a:t>
            </a:r>
          </a:p>
          <a:p>
            <a:pPr marL="285750" indent="-285750" algn="just">
              <a:buFont typeface="Wingdings" panose="05000000000000000000" pitchFamily="2" charset="2"/>
              <a:buChar char="§"/>
            </a:pPr>
            <a:endParaRPr lang="en-US" sz="1800" dirty="0"/>
          </a:p>
          <a:p>
            <a:pPr marL="285750" indent="-285750" algn="just">
              <a:buFont typeface="Wingdings" panose="05000000000000000000" pitchFamily="2" charset="2"/>
              <a:buChar char="§"/>
            </a:pPr>
            <a:r>
              <a:rPr lang="en-US" sz="1800" dirty="0"/>
              <a:t>Although the </a:t>
            </a:r>
            <a:r>
              <a:rPr lang="en-US" sz="1800" b="1" dirty="0"/>
              <a:t>Preamble cannot support a stand-alone contravention</a:t>
            </a:r>
            <a:r>
              <a:rPr lang="en-US" sz="1800" dirty="0"/>
              <a:t> of the Code of Conduct, together with the Key Principles listed below, it provides a </a:t>
            </a:r>
            <a:r>
              <a:rPr lang="en-US" sz="1800" b="1" dirty="0"/>
              <a:t>helpful framework </a:t>
            </a:r>
            <a:r>
              <a:rPr lang="en-US" sz="1800" dirty="0"/>
              <a:t>within which to review the actions of Members of Council.</a:t>
            </a:r>
          </a:p>
          <a:p>
            <a:pPr marL="285750" indent="-285750" algn="just">
              <a:buFont typeface="Wingdings" panose="05000000000000000000" pitchFamily="2" charset="2"/>
              <a:buChar char="§"/>
            </a:pPr>
            <a:endParaRPr lang="en-US" sz="1800" dirty="0"/>
          </a:p>
          <a:p>
            <a:pPr marL="285750" indent="-285750" algn="just">
              <a:buFont typeface="Wingdings" panose="05000000000000000000" pitchFamily="2" charset="2"/>
              <a:buChar char="§"/>
            </a:pPr>
            <a:r>
              <a:rPr lang="en-US" sz="1800" dirty="0"/>
              <a:t>To further assist Members of Council and members of the public in understanding and interpreting the Code of Conduct, the Code of Conduct document shall be made available in a version which includes </a:t>
            </a:r>
            <a:r>
              <a:rPr lang="en-US" sz="1800" b="1" dirty="0"/>
              <a:t>commentary</a:t>
            </a:r>
            <a:r>
              <a:rPr lang="en-US" sz="1800" dirty="0"/>
              <a:t> provided by the Integrity Commissioner.</a:t>
            </a:r>
          </a:p>
          <a:p>
            <a:pPr marL="285750" indent="-285750" algn="just">
              <a:buFont typeface="Wingdings" panose="05000000000000000000" pitchFamily="2" charset="2"/>
              <a:buChar char="§"/>
            </a:pPr>
            <a:endParaRPr lang="en-US" sz="1800" dirty="0"/>
          </a:p>
          <a:p>
            <a:pPr marL="285750" indent="-285750" algn="just">
              <a:buFont typeface="Wingdings" panose="05000000000000000000" pitchFamily="2" charset="2"/>
              <a:buChar char="§"/>
            </a:pPr>
            <a:r>
              <a:rPr lang="en-US" sz="1800" dirty="0"/>
              <a:t>That commentary, which will be updated from time to time by the Integrity Commissioner, does not form part of the Code of Conduct itself. </a:t>
            </a:r>
            <a:endParaRPr lang="en-CA" sz="1800" dirty="0"/>
          </a:p>
        </p:txBody>
      </p:sp>
    </p:spTree>
    <p:extLst>
      <p:ext uri="{BB962C8B-B14F-4D97-AF65-F5344CB8AC3E}">
        <p14:creationId xmlns:p14="http://schemas.microsoft.com/office/powerpoint/2010/main" val="3179369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a:bodyPr>
          <a:lstStyle/>
          <a:p>
            <a:r>
              <a:rPr lang="en-CA" b="1" dirty="0"/>
              <a:t>The Code- Key Principles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832092"/>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The public interest is best served when Members: </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perform their duties of office </a:t>
            </a:r>
            <a:r>
              <a:rPr lang="en-US" sz="2200" b="1" dirty="0"/>
              <a:t>honestly</a:t>
            </a:r>
            <a:r>
              <a:rPr lang="en-US" sz="2200" dirty="0"/>
              <a:t> and with </a:t>
            </a:r>
            <a:r>
              <a:rPr lang="en-US" sz="2200" b="1" dirty="0"/>
              <a:t>integrity, impartiality and transparency</a:t>
            </a:r>
            <a:r>
              <a:rPr lang="en-US" sz="2200" dirty="0"/>
              <a:t>, putting the public interest before private and self-interest;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conduct themselves in such a way as to </a:t>
            </a:r>
            <a:r>
              <a:rPr lang="en-US" sz="2200" b="1" dirty="0"/>
              <a:t>promote respect </a:t>
            </a:r>
            <a:r>
              <a:rPr lang="en-US" sz="2200" dirty="0"/>
              <a:t>for Council and municipal government;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serve their constituents and the City in a </a:t>
            </a:r>
            <a:r>
              <a:rPr lang="en-US" sz="2200" b="1" dirty="0"/>
              <a:t>conscientious and diligent manner </a:t>
            </a:r>
            <a:r>
              <a:rPr lang="en-US" sz="2200" dirty="0"/>
              <a:t>and approach decision making with an </a:t>
            </a:r>
            <a:r>
              <a:rPr lang="en-US" sz="2200" b="1" dirty="0"/>
              <a:t>open mind</a:t>
            </a:r>
            <a:r>
              <a:rPr lang="en-US" sz="2200" dirty="0"/>
              <a:t>; and </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perform their duties of office and manage their private interests in a manner that </a:t>
            </a:r>
            <a:r>
              <a:rPr lang="en-US" sz="2200" b="1" dirty="0"/>
              <a:t>promotes public confidence and trust </a:t>
            </a:r>
            <a:r>
              <a:rPr lang="en-US" sz="2200" dirty="0"/>
              <a:t>in the political process.</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815828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a:bodyPr>
          <a:lstStyle/>
          <a:p>
            <a:r>
              <a:rPr lang="en-CA" dirty="0"/>
              <a:t>The Code- Rules of Conduct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106169" y="1037387"/>
            <a:ext cx="9928639" cy="5170646"/>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Members are bound by </a:t>
            </a:r>
            <a:r>
              <a:rPr lang="en-US" sz="2200" b="1" dirty="0"/>
              <a:t>11 Rules of Conduct</a:t>
            </a:r>
            <a:endParaRPr lang="en-US" sz="2200" dirty="0"/>
          </a:p>
          <a:p>
            <a:pPr algn="just"/>
            <a:endParaRPr lang="en-US" sz="2200" dirty="0"/>
          </a:p>
          <a:p>
            <a:pPr marL="457200" indent="-457200" algn="just">
              <a:buAutoNum type="arabicPeriod"/>
            </a:pPr>
            <a:r>
              <a:rPr lang="en-US" sz="2200" dirty="0"/>
              <a:t>Confidential Information</a:t>
            </a:r>
          </a:p>
          <a:p>
            <a:pPr marL="457200" indent="-457200" algn="just">
              <a:buAutoNum type="arabicPeriod"/>
            </a:pPr>
            <a:r>
              <a:rPr lang="en-US" sz="2200" dirty="0"/>
              <a:t>Conflict of Interest</a:t>
            </a:r>
          </a:p>
          <a:p>
            <a:pPr marL="457200" indent="-457200" algn="just">
              <a:buAutoNum type="arabicPeriod"/>
            </a:pPr>
            <a:r>
              <a:rPr lang="en-US" sz="2200" dirty="0"/>
              <a:t>Fundraising</a:t>
            </a:r>
          </a:p>
          <a:p>
            <a:pPr marL="457200" indent="-457200" algn="just">
              <a:buAutoNum type="arabicPeriod"/>
            </a:pPr>
            <a:r>
              <a:rPr lang="en-US" sz="2200" dirty="0"/>
              <a:t>Gifts and Benefits</a:t>
            </a:r>
          </a:p>
          <a:p>
            <a:pPr marL="457200" indent="-457200" algn="just">
              <a:buAutoNum type="arabicPeriod"/>
            </a:pPr>
            <a:r>
              <a:rPr lang="en-US" sz="2200" dirty="0"/>
              <a:t>Use of Influence</a:t>
            </a:r>
          </a:p>
          <a:p>
            <a:pPr marL="457200" indent="-457200" algn="just">
              <a:buAutoNum type="arabicPeriod"/>
            </a:pPr>
            <a:r>
              <a:rPr lang="en-US" sz="2200" dirty="0"/>
              <a:t>Use of Staff, Resources and Property</a:t>
            </a:r>
          </a:p>
          <a:p>
            <a:pPr marL="457200" indent="-457200" algn="just">
              <a:buAutoNum type="arabicPeriod"/>
            </a:pPr>
            <a:r>
              <a:rPr lang="en-US" sz="2200" dirty="0"/>
              <a:t>Election-Related Activity</a:t>
            </a:r>
          </a:p>
          <a:p>
            <a:pPr marL="457200" indent="-457200" algn="just">
              <a:buAutoNum type="arabicPeriod"/>
            </a:pPr>
            <a:r>
              <a:rPr lang="en-US" sz="2200" dirty="0"/>
              <a:t>Conduct Concerning Staff</a:t>
            </a:r>
          </a:p>
          <a:p>
            <a:pPr marL="457200" indent="-457200" algn="just">
              <a:buAutoNum type="arabicPeriod"/>
            </a:pPr>
            <a:r>
              <a:rPr lang="en-US" sz="2200" dirty="0"/>
              <a:t>Respectful Conduct</a:t>
            </a:r>
          </a:p>
          <a:p>
            <a:pPr marL="457200" indent="-457200" algn="just">
              <a:buAutoNum type="arabicPeriod"/>
            </a:pPr>
            <a:r>
              <a:rPr lang="en-US" sz="2200" dirty="0"/>
              <a:t>Adherence to Council Policies and Procedures</a:t>
            </a:r>
          </a:p>
          <a:p>
            <a:pPr marL="457200" indent="-457200" algn="just">
              <a:buAutoNum type="arabicPeriod"/>
            </a:pPr>
            <a:r>
              <a:rPr lang="en-US" sz="2200" dirty="0"/>
              <a:t>Reprisals and Obstruction</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This presentation will focus on a few of the most commonly engaged rules.</a:t>
            </a:r>
          </a:p>
        </p:txBody>
      </p:sp>
    </p:spTree>
    <p:extLst>
      <p:ext uri="{BB962C8B-B14F-4D97-AF65-F5344CB8AC3E}">
        <p14:creationId xmlns:p14="http://schemas.microsoft.com/office/powerpoint/2010/main" val="1274686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2 – Conflict of Interest</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50193" y="953307"/>
            <a:ext cx="10983879" cy="6124754"/>
          </a:xfrm>
          <a:prstGeom prst="rect">
            <a:avLst/>
          </a:prstGeom>
          <a:noFill/>
        </p:spPr>
        <p:txBody>
          <a:bodyPr wrap="square" rtlCol="0">
            <a:spAutoFit/>
          </a:bodyPr>
          <a:lstStyle/>
          <a:p>
            <a:pPr algn="just"/>
            <a:r>
              <a:rPr lang="en-US" b="1" dirty="0"/>
              <a:t>2. Conflict of Interest </a:t>
            </a:r>
          </a:p>
          <a:p>
            <a:pPr algn="just"/>
            <a:r>
              <a:rPr lang="en-US" dirty="0"/>
              <a:t>a. Members must not act in situations in which they have a real or apparent conflict of interest, whether during a meeting of Council or Committee of Council or at any other time while performing their duties of office. </a:t>
            </a:r>
          </a:p>
          <a:p>
            <a:pPr algn="just"/>
            <a:r>
              <a:rPr lang="en-US" dirty="0" err="1"/>
              <a:t>i</a:t>
            </a:r>
            <a:r>
              <a:rPr lang="en-US" dirty="0"/>
              <a:t>. A conflict of interest exists when a Member exercises their duties of office and at the same time knows that in the performance of those duties there is the opportunity to further their private interests. </a:t>
            </a:r>
          </a:p>
          <a:p>
            <a:pPr algn="just"/>
            <a:r>
              <a:rPr lang="en-US" dirty="0"/>
              <a:t>…</a:t>
            </a:r>
          </a:p>
          <a:p>
            <a:pPr algn="just"/>
            <a:endParaRPr lang="en-US" dirty="0"/>
          </a:p>
          <a:p>
            <a:pPr algn="just"/>
            <a:r>
              <a:rPr lang="en-US" dirty="0"/>
              <a:t>“</a:t>
            </a:r>
            <a:r>
              <a:rPr lang="en-US" b="1" dirty="0"/>
              <a:t>Private Interest</a:t>
            </a:r>
            <a:r>
              <a:rPr lang="en-US" dirty="0"/>
              <a:t>” includes any personal benefit, whether or not pecuniary, but does not include</a:t>
            </a:r>
          </a:p>
          <a:p>
            <a:pPr algn="just"/>
            <a:r>
              <a:rPr lang="en-US" dirty="0"/>
              <a:t>an interest:</a:t>
            </a:r>
          </a:p>
          <a:p>
            <a:pPr lvl="1" algn="just"/>
            <a:r>
              <a:rPr lang="en-US" dirty="0"/>
              <a:t>(a) in matters of general application;</a:t>
            </a:r>
          </a:p>
          <a:p>
            <a:pPr lvl="1" algn="just"/>
            <a:r>
              <a:rPr lang="en-US" dirty="0"/>
              <a:t>(b) in matters that affect a Member as one of a broad class of the public;</a:t>
            </a:r>
          </a:p>
          <a:p>
            <a:pPr lvl="1" algn="just"/>
            <a:r>
              <a:rPr lang="en-US" dirty="0"/>
              <a:t>(c) that concerns the remuneration and benefits of the Member as a Member of Council; or</a:t>
            </a:r>
          </a:p>
          <a:p>
            <a:pPr lvl="1" algn="just"/>
            <a:r>
              <a:rPr lang="en-US" dirty="0"/>
              <a:t>(d) that is trivial.</a:t>
            </a:r>
          </a:p>
          <a:p>
            <a:pPr algn="just"/>
            <a:endParaRPr lang="en-US" dirty="0"/>
          </a:p>
          <a:p>
            <a:pPr algn="just"/>
            <a:r>
              <a:rPr lang="en-US" dirty="0"/>
              <a:t>A Member who has a conflict of interest with respect to any matter must refrain from influencing the matter and from discussing or voting on any decision with respect to the matter. </a:t>
            </a:r>
          </a:p>
          <a:p>
            <a:pPr algn="just"/>
            <a:endParaRPr lang="en-US" dirty="0"/>
          </a:p>
          <a:p>
            <a:pPr algn="just"/>
            <a:r>
              <a:rPr lang="en-US" dirty="0"/>
              <a:t>Should a conflict of interest, real or apparent, arise with respect to a matter that will be discussed or determined at a meeting of Council or a Committee of Council, the Member must: </a:t>
            </a:r>
          </a:p>
          <a:p>
            <a:pPr lvl="1" algn="just"/>
            <a:r>
              <a:rPr lang="en-US" dirty="0" err="1"/>
              <a:t>i</a:t>
            </a:r>
            <a:r>
              <a:rPr lang="en-US" dirty="0"/>
              <a:t>. disclose the general nature of the Member’s interest, and </a:t>
            </a:r>
          </a:p>
          <a:p>
            <a:pPr lvl="1" algn="just"/>
            <a:r>
              <a:rPr lang="en-US" dirty="0"/>
              <a:t>ii. withdraw from the meeting without voting or participating in the discussion. </a:t>
            </a:r>
          </a:p>
          <a:p>
            <a:pPr algn="just"/>
            <a:endParaRPr lang="en-US" sz="1400" dirty="0"/>
          </a:p>
        </p:txBody>
      </p:sp>
    </p:spTree>
    <p:extLst>
      <p:ext uri="{BB962C8B-B14F-4D97-AF65-F5344CB8AC3E}">
        <p14:creationId xmlns:p14="http://schemas.microsoft.com/office/powerpoint/2010/main" val="3538466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2 – Conflict of Interest </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19175"/>
            <a:ext cx="11147425" cy="5078313"/>
          </a:xfrm>
          <a:prstGeom prst="rect">
            <a:avLst/>
          </a:prstGeom>
          <a:noFill/>
        </p:spPr>
        <p:txBody>
          <a:bodyPr wrap="square" rtlCol="0">
            <a:spAutoFit/>
          </a:bodyPr>
          <a:lstStyle/>
          <a:p>
            <a:pPr marL="285750" indent="-285750" algn="just">
              <a:buFont typeface="Wingdings" panose="05000000000000000000" pitchFamily="2" charset="2"/>
              <a:buChar char="§"/>
            </a:pPr>
            <a:r>
              <a:rPr lang="en-CA" sz="2200" dirty="0"/>
              <a:t>Exceptions under the Code:</a:t>
            </a:r>
          </a:p>
          <a:p>
            <a:pPr algn="just"/>
            <a:endParaRPr lang="en-CA" sz="2200" dirty="0"/>
          </a:p>
          <a:p>
            <a:pPr marL="742950" lvl="1" indent="-285750" algn="just">
              <a:buFont typeface="Wingdings" panose="05000000000000000000" pitchFamily="2" charset="2"/>
              <a:buChar char="§"/>
            </a:pPr>
            <a:r>
              <a:rPr lang="en-CA" sz="2000" dirty="0"/>
              <a:t>“private interest” does not include an interest:</a:t>
            </a:r>
          </a:p>
          <a:p>
            <a:pPr marL="1200150" lvl="2" indent="-285750" algn="just">
              <a:buFont typeface="Wingdings" panose="05000000000000000000" pitchFamily="2" charset="2"/>
              <a:buChar char="§"/>
            </a:pPr>
            <a:endParaRPr lang="en-US" sz="2000" dirty="0"/>
          </a:p>
          <a:p>
            <a:pPr marL="1200150" lvl="2" indent="-285750" algn="just">
              <a:buFont typeface="Wingdings" panose="05000000000000000000" pitchFamily="2" charset="2"/>
              <a:buChar char="§"/>
            </a:pPr>
            <a:r>
              <a:rPr lang="en-US" sz="2000" dirty="0"/>
              <a:t>(a) in matters of general application; </a:t>
            </a:r>
          </a:p>
          <a:p>
            <a:pPr marL="1657350" lvl="3" indent="-285750" algn="just">
              <a:buFont typeface="Wingdings" panose="05000000000000000000" pitchFamily="2" charset="2"/>
              <a:buChar char="§"/>
            </a:pPr>
            <a:endParaRPr lang="en-US" sz="2000" dirty="0"/>
          </a:p>
          <a:p>
            <a:pPr marL="1657350" lvl="3" indent="-285750" algn="just">
              <a:buFont typeface="Wingdings" panose="05000000000000000000" pitchFamily="2" charset="2"/>
              <a:buChar char="§"/>
            </a:pPr>
            <a:r>
              <a:rPr lang="en-US" sz="2000" i="1" dirty="0"/>
              <a:t>E.g., matters pertaining to proposed changes to prescribed fines under municipal by-law enforcement</a:t>
            </a:r>
          </a:p>
          <a:p>
            <a:pPr marL="1200150" lvl="2" indent="-285750" algn="just">
              <a:buFont typeface="Wingdings" panose="05000000000000000000" pitchFamily="2" charset="2"/>
              <a:buChar char="§"/>
            </a:pPr>
            <a:endParaRPr lang="en-US" sz="2000" dirty="0"/>
          </a:p>
          <a:p>
            <a:pPr marL="1200150" lvl="2" indent="-285750" algn="just">
              <a:buFont typeface="Wingdings" panose="05000000000000000000" pitchFamily="2" charset="2"/>
              <a:buChar char="§"/>
            </a:pPr>
            <a:r>
              <a:rPr lang="en-US" sz="2000" dirty="0"/>
              <a:t>(b) in matters that affect a Member as one of a broad class of the public; </a:t>
            </a:r>
          </a:p>
          <a:p>
            <a:pPr marL="1200150" lvl="2" indent="-285750" algn="just">
              <a:buFont typeface="Wingdings" panose="05000000000000000000" pitchFamily="2" charset="2"/>
              <a:buChar char="§"/>
            </a:pPr>
            <a:endParaRPr lang="en-US" sz="2000" dirty="0"/>
          </a:p>
          <a:p>
            <a:pPr marL="1657350" lvl="3" indent="-285750" algn="just">
              <a:buFont typeface="Wingdings" panose="05000000000000000000" pitchFamily="2" charset="2"/>
              <a:buChar char="§"/>
            </a:pPr>
            <a:r>
              <a:rPr lang="en-US" sz="2000" i="1" dirty="0"/>
              <a:t>E.g., matters related to proposed roadworks on a commuter route used by the Member</a:t>
            </a:r>
          </a:p>
          <a:p>
            <a:pPr lvl="3" algn="just"/>
            <a:endParaRPr lang="en-US" sz="2000" dirty="0"/>
          </a:p>
          <a:p>
            <a:pPr marL="1200150" lvl="2" indent="-285750" algn="just">
              <a:buFont typeface="Wingdings" panose="05000000000000000000" pitchFamily="2" charset="2"/>
              <a:buChar char="§"/>
            </a:pPr>
            <a:r>
              <a:rPr lang="en-US" sz="2000" dirty="0"/>
              <a:t>(c) that concerns the remuneration and benefits of the Member as a Member of Council; or </a:t>
            </a:r>
          </a:p>
          <a:p>
            <a:pPr lvl="2" algn="just"/>
            <a:endParaRPr lang="en-US" sz="2000" dirty="0"/>
          </a:p>
          <a:p>
            <a:pPr marL="1200150" lvl="2" indent="-285750" algn="just">
              <a:buFont typeface="Wingdings" panose="05000000000000000000" pitchFamily="2" charset="2"/>
              <a:buChar char="§"/>
            </a:pPr>
            <a:r>
              <a:rPr lang="en-US" sz="2000" dirty="0"/>
              <a:t>(d) that is trivial.</a:t>
            </a:r>
            <a:endParaRPr lang="en-CA" sz="2000" dirty="0"/>
          </a:p>
        </p:txBody>
      </p:sp>
    </p:spTree>
    <p:extLst>
      <p:ext uri="{BB962C8B-B14F-4D97-AF65-F5344CB8AC3E}">
        <p14:creationId xmlns:p14="http://schemas.microsoft.com/office/powerpoint/2010/main" val="3847958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2 – Conflict of Interest</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19</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95555"/>
            <a:ext cx="11147425" cy="4339650"/>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Conflicts happen- the fact that a conflict exists is not in itself generally a problem</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What matters is that the Member recognizes the conflict and deals with it in an ethical manner.</a:t>
            </a:r>
          </a:p>
          <a:p>
            <a:pPr algn="just"/>
            <a:endParaRPr lang="en-US" sz="2200" dirty="0"/>
          </a:p>
          <a:p>
            <a:pPr marL="342900" indent="-342900" algn="just">
              <a:buFont typeface="Wingdings" panose="05000000000000000000" pitchFamily="2" charset="2"/>
              <a:buChar char="§"/>
            </a:pPr>
            <a:r>
              <a:rPr lang="en-US" sz="2200" dirty="0"/>
              <a:t>Members that are in a conflict of interest (real or apparent) must refrain from influencing the matter and from discussing or voting on any decision with respect to the matter.</a:t>
            </a:r>
          </a:p>
          <a:p>
            <a:pPr marL="342900" indent="-342900" algn="just">
              <a:buFont typeface="Wingdings" panose="05000000000000000000" pitchFamily="2" charset="2"/>
              <a:buChar char="§"/>
            </a:pPr>
            <a:endParaRPr lang="en-US" sz="2200" dirty="0"/>
          </a:p>
          <a:p>
            <a:pPr marL="800100" lvl="1" indent="-342900" algn="just">
              <a:buFont typeface="Wingdings" panose="05000000000000000000" pitchFamily="2" charset="2"/>
              <a:buChar char="§"/>
            </a:pPr>
            <a:r>
              <a:rPr lang="en-US" sz="2000" dirty="0"/>
              <a:t>For example, Member A plays recreational hockey at a local community </a:t>
            </a:r>
            <a:r>
              <a:rPr lang="en-US" sz="2000" dirty="0" err="1"/>
              <a:t>centre</a:t>
            </a:r>
            <a:r>
              <a:rPr lang="en-US" sz="2000" dirty="0"/>
              <a:t>. A vote that will uniquely impact that community </a:t>
            </a:r>
            <a:r>
              <a:rPr lang="en-US" sz="2000" dirty="0" err="1"/>
              <a:t>centre</a:t>
            </a:r>
            <a:r>
              <a:rPr lang="en-US" sz="2000" dirty="0"/>
              <a:t> is before council. The vote will not result in any financial impact to the Member. Nonetheless, the Member may have a private interest in ensuring a </a:t>
            </a:r>
            <a:r>
              <a:rPr lang="en-US" sz="2000" dirty="0" err="1"/>
              <a:t>favourable</a:t>
            </a:r>
            <a:r>
              <a:rPr lang="en-US" sz="2000" dirty="0"/>
              <a:t> disposition for the community </a:t>
            </a:r>
            <a:r>
              <a:rPr lang="en-US" sz="2000" dirty="0" err="1"/>
              <a:t>centre</a:t>
            </a:r>
            <a:r>
              <a:rPr lang="en-US" sz="2000" dirty="0"/>
              <a:t> and should therefore recuse themselves from voting.</a:t>
            </a:r>
          </a:p>
          <a:p>
            <a:pPr algn="just"/>
            <a:endParaRPr lang="en-US" sz="2200" dirty="0"/>
          </a:p>
        </p:txBody>
      </p:sp>
    </p:spTree>
    <p:extLst>
      <p:ext uri="{BB962C8B-B14F-4D97-AF65-F5344CB8AC3E}">
        <p14:creationId xmlns:p14="http://schemas.microsoft.com/office/powerpoint/2010/main" val="2763632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b="1" dirty="0"/>
              <a:t>Ethics and Accountability Frameworks- First Principles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1384995"/>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An effective democracy requires that the public have confidence in the actions of its elected officials.</a:t>
            </a:r>
          </a:p>
          <a:p>
            <a:pPr algn="just"/>
            <a:endParaRPr lang="en-US" sz="2200" dirty="0"/>
          </a:p>
          <a:p>
            <a:pPr marL="285750" indent="-285750">
              <a:buFont typeface="Wingdings" panose="05000000000000000000" pitchFamily="2" charset="2"/>
              <a:buChar char="§"/>
            </a:pPr>
            <a:endParaRPr lang="en-CA" dirty="0"/>
          </a:p>
        </p:txBody>
      </p:sp>
    </p:spTree>
    <p:extLst>
      <p:ext uri="{BB962C8B-B14F-4D97-AF65-F5344CB8AC3E}">
        <p14:creationId xmlns:p14="http://schemas.microsoft.com/office/powerpoint/2010/main" val="3853851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Conflict of Interest Legislation</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19175"/>
            <a:ext cx="11147425" cy="3477875"/>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Be aware! </a:t>
            </a:r>
            <a:r>
              <a:rPr lang="en-US" sz="2200" i="1" dirty="0"/>
              <a:t>The Municipal Council Conflict of Interest</a:t>
            </a:r>
            <a:r>
              <a:rPr lang="en-US" sz="2200" dirty="0"/>
              <a:t> imposes a </a:t>
            </a:r>
            <a:r>
              <a:rPr lang="en-US" sz="2200" b="1" dirty="0"/>
              <a:t>mandatory</a:t>
            </a:r>
            <a:r>
              <a:rPr lang="en-US" sz="2200" dirty="0"/>
              <a:t> </a:t>
            </a:r>
            <a:r>
              <a:rPr lang="en-US" sz="2200" b="1" dirty="0"/>
              <a:t>disqualification from office </a:t>
            </a:r>
            <a:r>
              <a:rPr lang="en-US" sz="2200" dirty="0"/>
              <a:t>if an application is made to the court that satisfies a judge that a violation of this legislation has occurred.</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This legislation is only concerned with </a:t>
            </a:r>
            <a:r>
              <a:rPr lang="en-US" sz="2200" b="1" dirty="0"/>
              <a:t>pecuniary</a:t>
            </a:r>
            <a:r>
              <a:rPr lang="en-US" sz="2200" dirty="0"/>
              <a:t> (monetary) interests, both </a:t>
            </a:r>
            <a:r>
              <a:rPr lang="en-US" sz="2200" b="1" dirty="0"/>
              <a:t>direct</a:t>
            </a:r>
            <a:r>
              <a:rPr lang="en-US" sz="2200" dirty="0"/>
              <a:t> and </a:t>
            </a:r>
            <a:r>
              <a:rPr lang="en-US" sz="2200" b="1" dirty="0"/>
              <a:t>indirect</a:t>
            </a:r>
            <a:r>
              <a:rPr lang="en-US" sz="2200" dirty="0"/>
              <a:t> in nature.</a:t>
            </a:r>
          </a:p>
          <a:p>
            <a:pPr algn="just"/>
            <a:endParaRPr lang="en-US" sz="2200" dirty="0"/>
          </a:p>
          <a:p>
            <a:pPr marL="285750" indent="-285750" algn="just">
              <a:buFont typeface="Wingdings" panose="05000000000000000000" pitchFamily="2" charset="2"/>
              <a:buChar char="§"/>
            </a:pPr>
            <a:r>
              <a:rPr lang="en-CA" sz="2200" dirty="0"/>
              <a:t>This is not regulated or enforced by the Integrity Commissioner. Nevertheless, Members must be aware of and familiar with it.</a:t>
            </a:r>
          </a:p>
          <a:p>
            <a:pPr algn="just"/>
            <a:endParaRPr lang="en-CA" sz="2200" dirty="0"/>
          </a:p>
        </p:txBody>
      </p:sp>
    </p:spTree>
    <p:extLst>
      <p:ext uri="{BB962C8B-B14F-4D97-AF65-F5344CB8AC3E}">
        <p14:creationId xmlns:p14="http://schemas.microsoft.com/office/powerpoint/2010/main" val="3004056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Conflict of Interest Legislation</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21</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19175"/>
            <a:ext cx="11147425" cy="2462213"/>
          </a:xfrm>
          <a:prstGeom prst="rect">
            <a:avLst/>
          </a:prstGeom>
          <a:noFill/>
        </p:spPr>
        <p:txBody>
          <a:bodyPr wrap="square" rtlCol="0">
            <a:spAutoFit/>
          </a:bodyPr>
          <a:lstStyle/>
          <a:p>
            <a:pPr algn="just"/>
            <a:endParaRPr lang="en-CA" sz="2200" dirty="0"/>
          </a:p>
          <a:p>
            <a:pPr marL="285750" indent="-285750" algn="just">
              <a:buFont typeface="Wingdings" panose="05000000000000000000" pitchFamily="2" charset="2"/>
              <a:buChar char="§"/>
            </a:pPr>
            <a:r>
              <a:rPr lang="en-CA" sz="2200" dirty="0"/>
              <a:t>Exceptions under the </a:t>
            </a:r>
            <a:r>
              <a:rPr lang="en-CA" sz="2200" i="1" dirty="0"/>
              <a:t>MCCIA:</a:t>
            </a:r>
          </a:p>
          <a:p>
            <a:pPr marL="285750" indent="-285750" algn="just">
              <a:buFont typeface="Wingdings" panose="05000000000000000000" pitchFamily="2" charset="2"/>
              <a:buChar char="§"/>
            </a:pPr>
            <a:endParaRPr lang="en-CA" sz="2200" b="1" dirty="0"/>
          </a:p>
          <a:p>
            <a:pPr marL="742950" lvl="1" indent="-285750" algn="just">
              <a:buFont typeface="Wingdings" panose="05000000000000000000" pitchFamily="2" charset="2"/>
              <a:buChar char="§"/>
            </a:pPr>
            <a:r>
              <a:rPr lang="en-CA" sz="2200" dirty="0"/>
              <a:t>Interests that do not exceed that of an “ordinary resident”;</a:t>
            </a:r>
          </a:p>
          <a:p>
            <a:pPr marL="742950" lvl="1" indent="-285750" algn="just">
              <a:buFont typeface="Wingdings" panose="05000000000000000000" pitchFamily="2" charset="2"/>
              <a:buChar char="§"/>
            </a:pPr>
            <a:r>
              <a:rPr lang="en-CA" sz="2200" dirty="0"/>
              <a:t>Interests that do not exceed $500; or</a:t>
            </a:r>
          </a:p>
          <a:p>
            <a:pPr marL="742950" lvl="1" indent="-285750" algn="just">
              <a:buFont typeface="Wingdings" panose="05000000000000000000" pitchFamily="2" charset="2"/>
              <a:buChar char="§"/>
            </a:pPr>
            <a:r>
              <a:rPr lang="en-CA" sz="2200" dirty="0"/>
              <a:t>Unknowing or inadvertent breach</a:t>
            </a:r>
          </a:p>
          <a:p>
            <a:pPr lvl="1" algn="just"/>
            <a:endParaRPr lang="en-CA" sz="2200" dirty="0"/>
          </a:p>
        </p:txBody>
      </p:sp>
    </p:spTree>
    <p:extLst>
      <p:ext uri="{BB962C8B-B14F-4D97-AF65-F5344CB8AC3E}">
        <p14:creationId xmlns:p14="http://schemas.microsoft.com/office/powerpoint/2010/main" val="2269935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Recent Examples- Breaches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22</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371475" y="1013836"/>
            <a:ext cx="11335616" cy="4708981"/>
          </a:xfrm>
          <a:prstGeom prst="rect">
            <a:avLst/>
          </a:prstGeom>
          <a:noFill/>
        </p:spPr>
        <p:txBody>
          <a:bodyPr wrap="square" rtlCol="0">
            <a:spAutoFit/>
          </a:bodyPr>
          <a:lstStyle/>
          <a:p>
            <a:pPr lvl="1" algn="just"/>
            <a:endParaRPr lang="en-US" sz="2000" dirty="0"/>
          </a:p>
          <a:p>
            <a:pPr marL="342900" indent="-342900" algn="just">
              <a:buFont typeface="Wingdings" panose="05000000000000000000" pitchFamily="2" charset="2"/>
              <a:buChar char="§"/>
            </a:pPr>
            <a:r>
              <a:rPr lang="en-US" sz="2000" dirty="0"/>
              <a:t>Whitestone, Ontario, Councillor Lamb, January 11, 2022</a:t>
            </a:r>
          </a:p>
          <a:p>
            <a:pPr marL="800100" lvl="1" indent="-342900" algn="just">
              <a:buFont typeface="Wingdings" panose="05000000000000000000" pitchFamily="2" charset="2"/>
              <a:buChar char="§"/>
            </a:pPr>
            <a:r>
              <a:rPr lang="en-US" sz="2000" dirty="0"/>
              <a:t>Member and his spouse owned lots in subdivision and brought application to create right-of-way in subdivision before council. Declared pecuniary interest, but continued to chair meeting and answered questions from the public. Did not vote on matter, but was seen as trying to influence vote.</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Ottawa, Ontario, Councillor Harder, June 17, 2021</a:t>
            </a:r>
          </a:p>
          <a:p>
            <a:pPr marL="800100" lvl="1" indent="-342900" algn="just">
              <a:buFont typeface="Wingdings" panose="05000000000000000000" pitchFamily="2" charset="2"/>
              <a:buChar char="§"/>
            </a:pPr>
            <a:r>
              <a:rPr lang="en-US" sz="2000" dirty="0"/>
              <a:t>Member hired registered lobbyist and his daughter to work for the Member’s office while the lobbyist represented private planning clients at City Hall and personally represented them at the committee the Member chaired.</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Calvin, Ontario, Councillor Grant, February 9, 2021</a:t>
            </a:r>
          </a:p>
          <a:p>
            <a:pPr marL="800100" lvl="1" indent="-342900" algn="just">
              <a:buFont typeface="Wingdings" panose="05000000000000000000" pitchFamily="2" charset="2"/>
              <a:buChar char="§"/>
            </a:pPr>
            <a:r>
              <a:rPr lang="en-US" sz="2000" dirty="0"/>
              <a:t>Member’s wife had interest in matter before Council. Member received advice from IC to recuse, refrain from voting or influencing. Member nevertheless failed to declare a conflict, remained in the room and participated in the vote.</a:t>
            </a:r>
          </a:p>
        </p:txBody>
      </p:sp>
    </p:spTree>
    <p:extLst>
      <p:ext uri="{BB962C8B-B14F-4D97-AF65-F5344CB8AC3E}">
        <p14:creationId xmlns:p14="http://schemas.microsoft.com/office/powerpoint/2010/main" val="1398708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4 – Gifts and Benefits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34841" y="1154744"/>
            <a:ext cx="9928639" cy="4154984"/>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t>
            </a:r>
            <a:r>
              <a:rPr lang="en-US" sz="2200" i="1" dirty="0"/>
              <a:t>Officials are merely part of the government, individuals sitting in government positions at the moment. They are doing, or supposed to be doing, nothing but their government work, and to be paid nothing but what the budget says they are paid. In other words, officials do not personally act and should not personally benefit from what they are required to do as part of their public role. They should not be given special treatment, that is, no tickets, invitations to play golf or go on a vacation, or the like, because they should do nothing special for anyone. They should not be involved in reciprocity or feel gratitude to anyone in their role as an official</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Robert Weschler, Cityethics.org</a:t>
            </a:r>
          </a:p>
          <a:p>
            <a:pPr marL="285750" indent="-285750" algn="just">
              <a:buFont typeface="Wingdings" panose="05000000000000000000" pitchFamily="2" charset="2"/>
              <a:buChar char="§"/>
            </a:pPr>
            <a:endParaRPr lang="en-CA" sz="2200" dirty="0"/>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162156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4 – Gifts and Benefits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34841" y="1154744"/>
            <a:ext cx="9928639" cy="4832092"/>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Any gift or benefit which might reasonably be seen to have been given to influence the Member in the exercise of a duty or function of his or her office should not be accepted. </a:t>
            </a:r>
          </a:p>
          <a:p>
            <a:pPr algn="just"/>
            <a:endParaRPr lang="en-US" sz="2200" dirty="0"/>
          </a:p>
          <a:p>
            <a:pPr marL="285750" indent="-285750" algn="just">
              <a:buFont typeface="Wingdings" panose="05000000000000000000" pitchFamily="2" charset="2"/>
              <a:buChar char="§"/>
            </a:pPr>
            <a:r>
              <a:rPr lang="en-US" sz="2200" dirty="0"/>
              <a:t>A Member’s family member or staff should not accept gifts which give the same appearance.</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CA" sz="2200" dirty="0"/>
              <a:t>The Code addresses gifts in two ways: </a:t>
            </a:r>
          </a:p>
          <a:p>
            <a:pPr marL="285750"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by regulating what is acceptable; and </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by requiring public disclosure of gifts that are offered.</a:t>
            </a:r>
            <a:endParaRPr lang="en-US" sz="2200" dirty="0"/>
          </a:p>
          <a:p>
            <a:pPr marL="285750" indent="-285750" algn="just">
              <a:buFont typeface="Wingdings" panose="05000000000000000000" pitchFamily="2" charset="2"/>
              <a:buChar char="§"/>
            </a:pPr>
            <a:endParaRPr lang="en-CA" sz="2200" dirty="0"/>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880297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4 – Gifts and Benefits</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457201" y="1147864"/>
            <a:ext cx="11006280" cy="5016758"/>
          </a:xfrm>
          <a:prstGeom prst="rect">
            <a:avLst/>
          </a:prstGeom>
          <a:noFill/>
        </p:spPr>
        <p:txBody>
          <a:bodyPr wrap="square" rtlCol="0">
            <a:spAutoFit/>
          </a:bodyPr>
          <a:lstStyle/>
          <a:p>
            <a:pPr algn="just"/>
            <a:endParaRPr lang="en-CA" sz="2000" dirty="0"/>
          </a:p>
          <a:p>
            <a:pPr algn="just"/>
            <a:r>
              <a:rPr lang="en-CA" sz="2000" u="sng" dirty="0"/>
              <a:t>What is generally acceptable?</a:t>
            </a:r>
          </a:p>
          <a:p>
            <a:pPr marL="742950" lvl="1" indent="-285750" algn="just">
              <a:buFont typeface="Wingdings" panose="05000000000000000000" pitchFamily="2" charset="2"/>
              <a:buChar char="§"/>
            </a:pPr>
            <a:r>
              <a:rPr lang="en-CA" sz="2000" dirty="0"/>
              <a:t>Authorized political contributions</a:t>
            </a:r>
          </a:p>
          <a:p>
            <a:pPr marL="742950" lvl="1" indent="-285750" algn="just">
              <a:buFont typeface="Wingdings" panose="05000000000000000000" pitchFamily="2" charset="2"/>
              <a:buChar char="§"/>
            </a:pPr>
            <a:r>
              <a:rPr lang="en-CA" sz="2000" dirty="0"/>
              <a:t>Volunteer services</a:t>
            </a:r>
          </a:p>
          <a:p>
            <a:pPr marL="742950" lvl="1" indent="-285750" algn="just">
              <a:buFont typeface="Wingdings" panose="05000000000000000000" pitchFamily="2" charset="2"/>
              <a:buChar char="§"/>
            </a:pPr>
            <a:r>
              <a:rPr lang="en-CA" sz="2000" dirty="0"/>
              <a:t>Admission to charitable events in your </a:t>
            </a:r>
            <a:r>
              <a:rPr lang="en-CA" sz="2000" b="1" dirty="0"/>
              <a:t>official capacity</a:t>
            </a:r>
            <a:r>
              <a:rPr lang="en-CA" sz="2000" dirty="0"/>
              <a:t> offered by the organization that is putting on the event</a:t>
            </a:r>
            <a:endParaRPr lang="en-CA" sz="2000" b="1" dirty="0"/>
          </a:p>
          <a:p>
            <a:pPr marL="742950" lvl="1" indent="-285750" algn="just">
              <a:buFont typeface="Wingdings" panose="05000000000000000000" pitchFamily="2" charset="2"/>
              <a:buChar char="§"/>
            </a:pPr>
            <a:r>
              <a:rPr lang="en-CA" sz="2000" dirty="0"/>
              <a:t>Small gifts/benefits of token value that are a “normal expression of courtesy”</a:t>
            </a:r>
          </a:p>
          <a:p>
            <a:pPr marL="1200150" lvl="2" indent="-285750" algn="just">
              <a:buFont typeface="Wingdings" panose="05000000000000000000" pitchFamily="2" charset="2"/>
              <a:buChar char="§"/>
            </a:pPr>
            <a:r>
              <a:rPr lang="en-CA" sz="2000" dirty="0"/>
              <a:t>i.e., pens, key chains, light refreshments</a:t>
            </a:r>
          </a:p>
          <a:p>
            <a:pPr lvl="1" algn="just"/>
            <a:endParaRPr lang="en-CA" sz="2000" dirty="0"/>
          </a:p>
          <a:p>
            <a:pPr algn="just"/>
            <a:r>
              <a:rPr lang="en-CA" sz="2000" u="sng" dirty="0"/>
              <a:t>Disclosure</a:t>
            </a:r>
          </a:p>
          <a:p>
            <a:pPr marL="285750" indent="-285750" algn="just">
              <a:buFont typeface="Wingdings" panose="05000000000000000000" pitchFamily="2" charset="2"/>
              <a:buChar char="§"/>
            </a:pPr>
            <a:r>
              <a:rPr lang="en-CA" sz="2000" dirty="0"/>
              <a:t>Members must provide a quarterly disclosure statement of gifts exceeding $50.00 in value. Even if you do not keep the gift, you need to disclose the fact that the gift was offered along with what you ended up doing with the gift (i.e., whether you returned it).</a:t>
            </a:r>
          </a:p>
          <a:p>
            <a:pPr marL="285750" indent="-285750" algn="just">
              <a:buFont typeface="Wingdings" panose="05000000000000000000" pitchFamily="2" charset="2"/>
              <a:buChar char="§"/>
            </a:pPr>
            <a:endParaRPr lang="en-CA" sz="2000" dirty="0"/>
          </a:p>
          <a:p>
            <a:pPr marL="285750" indent="-285750" algn="just">
              <a:buFont typeface="Wingdings" panose="05000000000000000000" pitchFamily="2" charset="2"/>
              <a:buChar char="§"/>
            </a:pPr>
            <a:r>
              <a:rPr lang="en-CA" sz="2000" dirty="0"/>
              <a:t>That statement becomes a matter of public record.</a:t>
            </a:r>
          </a:p>
          <a:p>
            <a:pPr marL="285750" indent="-285750" algn="just">
              <a:buFont typeface="Wingdings" panose="05000000000000000000" pitchFamily="2" charset="2"/>
              <a:buChar char="§"/>
            </a:pPr>
            <a:endParaRPr lang="en-CA" sz="2000" dirty="0"/>
          </a:p>
        </p:txBody>
      </p:sp>
    </p:spTree>
    <p:extLst>
      <p:ext uri="{BB962C8B-B14F-4D97-AF65-F5344CB8AC3E}">
        <p14:creationId xmlns:p14="http://schemas.microsoft.com/office/powerpoint/2010/main" val="3742938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660DE-39AC-754C-7209-EA9C6AB60AC1}"/>
              </a:ext>
            </a:extLst>
          </p:cNvPr>
          <p:cNvSpPr>
            <a:spLocks noGrp="1"/>
          </p:cNvSpPr>
          <p:nvPr>
            <p:ph type="title"/>
          </p:nvPr>
        </p:nvSpPr>
        <p:spPr/>
        <p:txBody>
          <a:bodyPr/>
          <a:lstStyle/>
          <a:p>
            <a:r>
              <a:rPr lang="en-CA" dirty="0"/>
              <a:t>Gift Scenarios - Quiz</a:t>
            </a:r>
          </a:p>
        </p:txBody>
      </p:sp>
      <p:sp>
        <p:nvSpPr>
          <p:cNvPr id="3" name="Slide Number Placeholder 2">
            <a:extLst>
              <a:ext uri="{FF2B5EF4-FFF2-40B4-BE49-F238E27FC236}">
                <a16:creationId xmlns:a16="http://schemas.microsoft.com/office/drawing/2014/main" id="{33258FAA-8687-2CDC-3224-8907A59A0C42}"/>
              </a:ext>
            </a:extLst>
          </p:cNvPr>
          <p:cNvSpPr>
            <a:spLocks noGrp="1"/>
          </p:cNvSpPr>
          <p:nvPr>
            <p:ph type="sldNum" sz="quarter" idx="12"/>
          </p:nvPr>
        </p:nvSpPr>
        <p:spPr/>
        <p:txBody>
          <a:bodyPr/>
          <a:lstStyle/>
          <a:p>
            <a:fld id="{03DC2DEF-D2FE-4B45-ABA4-9F153FD1C98A}" type="slidenum">
              <a:rPr lang="en-US" smtClean="0"/>
              <a:t>26</a:t>
            </a:fld>
            <a:endParaRPr lang="en-US" dirty="0"/>
          </a:p>
        </p:txBody>
      </p:sp>
      <p:graphicFrame>
        <p:nvGraphicFramePr>
          <p:cNvPr id="5" name="Table 4">
            <a:extLst>
              <a:ext uri="{FF2B5EF4-FFF2-40B4-BE49-F238E27FC236}">
                <a16:creationId xmlns:a16="http://schemas.microsoft.com/office/drawing/2014/main" id="{C6CA8BFA-C633-1BB2-49B5-893C03A3D7D4}"/>
              </a:ext>
            </a:extLst>
          </p:cNvPr>
          <p:cNvGraphicFramePr>
            <a:graphicFrameLocks noGrp="1"/>
          </p:cNvGraphicFramePr>
          <p:nvPr>
            <p:extLst>
              <p:ext uri="{D42A27DB-BD31-4B8C-83A1-F6EECF244321}">
                <p14:modId xmlns:p14="http://schemas.microsoft.com/office/powerpoint/2010/main" val="3032525124"/>
              </p:ext>
            </p:extLst>
          </p:nvPr>
        </p:nvGraphicFramePr>
        <p:xfrm>
          <a:off x="573931" y="1634247"/>
          <a:ext cx="10944968" cy="4440111"/>
        </p:xfrm>
        <a:graphic>
          <a:graphicData uri="http://schemas.openxmlformats.org/drawingml/2006/table">
            <a:tbl>
              <a:tblPr firstRow="1" bandRow="1">
                <a:tableStyleId>{5C22544A-7EE6-4342-B048-85BDC9FD1C3A}</a:tableStyleId>
              </a:tblPr>
              <a:tblGrid>
                <a:gridCol w="2736242">
                  <a:extLst>
                    <a:ext uri="{9D8B030D-6E8A-4147-A177-3AD203B41FA5}">
                      <a16:colId xmlns:a16="http://schemas.microsoft.com/office/drawing/2014/main" val="3366764020"/>
                    </a:ext>
                  </a:extLst>
                </a:gridCol>
                <a:gridCol w="2736242">
                  <a:extLst>
                    <a:ext uri="{9D8B030D-6E8A-4147-A177-3AD203B41FA5}">
                      <a16:colId xmlns:a16="http://schemas.microsoft.com/office/drawing/2014/main" val="967761464"/>
                    </a:ext>
                  </a:extLst>
                </a:gridCol>
                <a:gridCol w="2736242">
                  <a:extLst>
                    <a:ext uri="{9D8B030D-6E8A-4147-A177-3AD203B41FA5}">
                      <a16:colId xmlns:a16="http://schemas.microsoft.com/office/drawing/2014/main" val="1542118914"/>
                    </a:ext>
                  </a:extLst>
                </a:gridCol>
                <a:gridCol w="2736242">
                  <a:extLst>
                    <a:ext uri="{9D8B030D-6E8A-4147-A177-3AD203B41FA5}">
                      <a16:colId xmlns:a16="http://schemas.microsoft.com/office/drawing/2014/main" val="1176750279"/>
                    </a:ext>
                  </a:extLst>
                </a:gridCol>
              </a:tblGrid>
              <a:tr h="599631">
                <a:tc>
                  <a:txBody>
                    <a:bodyPr/>
                    <a:lstStyle/>
                    <a:p>
                      <a:r>
                        <a:rPr lang="en-CA" dirty="0"/>
                        <a:t>Source</a:t>
                      </a:r>
                    </a:p>
                  </a:txBody>
                  <a:tcPr/>
                </a:tc>
                <a:tc>
                  <a:txBody>
                    <a:bodyPr/>
                    <a:lstStyle/>
                    <a:p>
                      <a:r>
                        <a:rPr lang="en-CA" dirty="0"/>
                        <a:t>Nature of Gift/Value</a:t>
                      </a:r>
                    </a:p>
                  </a:txBody>
                  <a:tcPr/>
                </a:tc>
                <a:tc>
                  <a:txBody>
                    <a:bodyPr/>
                    <a:lstStyle/>
                    <a:p>
                      <a:r>
                        <a:rPr lang="en-CA" dirty="0"/>
                        <a:t>Reason</a:t>
                      </a:r>
                    </a:p>
                  </a:txBody>
                  <a:tcPr/>
                </a:tc>
                <a:tc>
                  <a:txBody>
                    <a:bodyPr/>
                    <a:lstStyle/>
                    <a:p>
                      <a:r>
                        <a:rPr lang="en-CA" dirty="0"/>
                        <a:t>Recipient</a:t>
                      </a:r>
                    </a:p>
                  </a:txBody>
                  <a:tcPr/>
                </a:tc>
                <a:extLst>
                  <a:ext uri="{0D108BD9-81ED-4DB2-BD59-A6C34878D82A}">
                    <a16:rowId xmlns:a16="http://schemas.microsoft.com/office/drawing/2014/main" val="2947315687"/>
                  </a:ext>
                </a:extLst>
              </a:tr>
              <a:tr h="637234">
                <a:tc>
                  <a:txBody>
                    <a:bodyPr/>
                    <a:lstStyle/>
                    <a:p>
                      <a:r>
                        <a:rPr lang="en-CA" dirty="0"/>
                        <a:t>Local Health Charity</a:t>
                      </a:r>
                    </a:p>
                  </a:txBody>
                  <a:tcPr/>
                </a:tc>
                <a:tc>
                  <a:txBody>
                    <a:bodyPr/>
                    <a:lstStyle/>
                    <a:p>
                      <a:r>
                        <a:rPr lang="en-CA" dirty="0"/>
                        <a:t>Bouquet of Flowers/$40</a:t>
                      </a:r>
                    </a:p>
                  </a:txBody>
                  <a:tcPr/>
                </a:tc>
                <a:tc>
                  <a:txBody>
                    <a:bodyPr/>
                    <a:lstStyle/>
                    <a:p>
                      <a:r>
                        <a:rPr lang="en-CA" dirty="0"/>
                        <a:t>Raising awareness for fundraising drive</a:t>
                      </a:r>
                    </a:p>
                  </a:txBody>
                  <a:tcPr/>
                </a:tc>
                <a:tc>
                  <a:txBody>
                    <a:bodyPr/>
                    <a:lstStyle/>
                    <a:p>
                      <a:r>
                        <a:rPr lang="en-CA" dirty="0"/>
                        <a:t>Member</a:t>
                      </a:r>
                    </a:p>
                  </a:txBody>
                  <a:tcPr/>
                </a:tc>
                <a:extLst>
                  <a:ext uri="{0D108BD9-81ED-4DB2-BD59-A6C34878D82A}">
                    <a16:rowId xmlns:a16="http://schemas.microsoft.com/office/drawing/2014/main" val="3145163086"/>
                  </a:ext>
                </a:extLst>
              </a:tr>
              <a:tr h="599631">
                <a:tc>
                  <a:txBody>
                    <a:bodyPr/>
                    <a:lstStyle/>
                    <a:p>
                      <a:r>
                        <a:rPr lang="en-CA" dirty="0"/>
                        <a:t>Chain Restaurant</a:t>
                      </a:r>
                    </a:p>
                  </a:txBody>
                  <a:tcPr/>
                </a:tc>
                <a:tc>
                  <a:txBody>
                    <a:bodyPr/>
                    <a:lstStyle/>
                    <a:p>
                      <a:r>
                        <a:rPr lang="en-CA" dirty="0"/>
                        <a:t>Gift</a:t>
                      </a:r>
                      <a:r>
                        <a:rPr lang="en-CA" baseline="0" dirty="0"/>
                        <a:t> cards/$200</a:t>
                      </a:r>
                      <a:endParaRPr lang="en-CA" dirty="0"/>
                    </a:p>
                  </a:txBody>
                  <a:tcPr/>
                </a:tc>
                <a:tc>
                  <a:txBody>
                    <a:bodyPr/>
                    <a:lstStyle/>
                    <a:p>
                      <a:r>
                        <a:rPr lang="en-CA" dirty="0"/>
                        <a:t>Opening of new location downtown</a:t>
                      </a:r>
                    </a:p>
                  </a:txBody>
                  <a:tcPr/>
                </a:tc>
                <a:tc>
                  <a:txBody>
                    <a:bodyPr/>
                    <a:lstStyle/>
                    <a:p>
                      <a:r>
                        <a:rPr lang="en-CA" dirty="0"/>
                        <a:t>Member/Staff</a:t>
                      </a:r>
                    </a:p>
                  </a:txBody>
                  <a:tcPr/>
                </a:tc>
                <a:extLst>
                  <a:ext uri="{0D108BD9-81ED-4DB2-BD59-A6C34878D82A}">
                    <a16:rowId xmlns:a16="http://schemas.microsoft.com/office/drawing/2014/main" val="732293834"/>
                  </a:ext>
                </a:extLst>
              </a:tr>
              <a:tr h="599631">
                <a:tc>
                  <a:txBody>
                    <a:bodyPr/>
                    <a:lstStyle/>
                    <a:p>
                      <a:r>
                        <a:rPr lang="en-CA" dirty="0"/>
                        <a:t>Cultural Festival</a:t>
                      </a:r>
                    </a:p>
                  </a:txBody>
                  <a:tcPr/>
                </a:tc>
                <a:tc>
                  <a:txBody>
                    <a:bodyPr/>
                    <a:lstStyle/>
                    <a:p>
                      <a:r>
                        <a:rPr lang="en-CA" dirty="0"/>
                        <a:t>VIP Passes/$250</a:t>
                      </a:r>
                    </a:p>
                  </a:txBody>
                  <a:tcPr/>
                </a:tc>
                <a:tc>
                  <a:txBody>
                    <a:bodyPr/>
                    <a:lstStyle/>
                    <a:p>
                      <a:r>
                        <a:rPr lang="en-CA" dirty="0"/>
                        <a:t>No reason given/use as see fit</a:t>
                      </a:r>
                    </a:p>
                  </a:txBody>
                  <a:tcPr/>
                </a:tc>
                <a:tc>
                  <a:txBody>
                    <a:bodyPr/>
                    <a:lstStyle/>
                    <a:p>
                      <a:r>
                        <a:rPr lang="en-CA" dirty="0"/>
                        <a:t>Member/Family</a:t>
                      </a:r>
                    </a:p>
                  </a:txBody>
                  <a:tcPr/>
                </a:tc>
                <a:extLst>
                  <a:ext uri="{0D108BD9-81ED-4DB2-BD59-A6C34878D82A}">
                    <a16:rowId xmlns:a16="http://schemas.microsoft.com/office/drawing/2014/main" val="3469771686"/>
                  </a:ext>
                </a:extLst>
              </a:tr>
              <a:tr h="599631">
                <a:tc>
                  <a:txBody>
                    <a:bodyPr/>
                    <a:lstStyle/>
                    <a:p>
                      <a:r>
                        <a:rPr lang="en-CA" dirty="0"/>
                        <a:t>Trade Convention</a:t>
                      </a:r>
                    </a:p>
                  </a:txBody>
                  <a:tcPr/>
                </a:tc>
                <a:tc>
                  <a:txBody>
                    <a:bodyPr/>
                    <a:lstStyle/>
                    <a:p>
                      <a:r>
                        <a:rPr lang="en-CA" dirty="0"/>
                        <a:t>Plated dinner &amp; entry to Gala/$150</a:t>
                      </a:r>
                    </a:p>
                  </a:txBody>
                  <a:tcPr/>
                </a:tc>
                <a:tc>
                  <a:txBody>
                    <a:bodyPr/>
                    <a:lstStyle/>
                    <a:p>
                      <a:r>
                        <a:rPr lang="en-CA" dirty="0"/>
                        <a:t>“Ribbon cutting”/remarks as</a:t>
                      </a:r>
                      <a:r>
                        <a:rPr lang="en-CA" baseline="0" dirty="0"/>
                        <a:t> Member</a:t>
                      </a:r>
                      <a:endParaRPr lang="en-CA" dirty="0"/>
                    </a:p>
                  </a:txBody>
                  <a:tcPr/>
                </a:tc>
                <a:tc>
                  <a:txBody>
                    <a:bodyPr/>
                    <a:lstStyle/>
                    <a:p>
                      <a:r>
                        <a:rPr lang="en-CA" dirty="0"/>
                        <a:t>Member</a:t>
                      </a:r>
                    </a:p>
                  </a:txBody>
                  <a:tcPr/>
                </a:tc>
                <a:extLst>
                  <a:ext uri="{0D108BD9-81ED-4DB2-BD59-A6C34878D82A}">
                    <a16:rowId xmlns:a16="http://schemas.microsoft.com/office/drawing/2014/main" val="1661066679"/>
                  </a:ext>
                </a:extLst>
              </a:tr>
              <a:tr h="599631">
                <a:tc>
                  <a:txBody>
                    <a:bodyPr/>
                    <a:lstStyle/>
                    <a:p>
                      <a:r>
                        <a:rPr lang="en-CA" dirty="0"/>
                        <a:t>Property Development Firm</a:t>
                      </a:r>
                    </a:p>
                  </a:txBody>
                  <a:tcPr/>
                </a:tc>
                <a:tc>
                  <a:txBody>
                    <a:bodyPr/>
                    <a:lstStyle/>
                    <a:p>
                      <a:r>
                        <a:rPr lang="en-CA" dirty="0"/>
                        <a:t>Luxury Box Tickets to Sports Event/$500</a:t>
                      </a:r>
                    </a:p>
                  </a:txBody>
                  <a:tcPr/>
                </a:tc>
                <a:tc>
                  <a:txBody>
                    <a:bodyPr/>
                    <a:lstStyle/>
                    <a:p>
                      <a:r>
                        <a:rPr lang="en-CA" dirty="0"/>
                        <a:t>No reason given/use as see fit</a:t>
                      </a:r>
                    </a:p>
                  </a:txBody>
                  <a:tcPr/>
                </a:tc>
                <a:tc>
                  <a:txBody>
                    <a:bodyPr/>
                    <a:lstStyle/>
                    <a:p>
                      <a:r>
                        <a:rPr lang="en-CA" dirty="0"/>
                        <a:t>Member/Family</a:t>
                      </a:r>
                    </a:p>
                  </a:txBody>
                  <a:tcPr/>
                </a:tc>
                <a:extLst>
                  <a:ext uri="{0D108BD9-81ED-4DB2-BD59-A6C34878D82A}">
                    <a16:rowId xmlns:a16="http://schemas.microsoft.com/office/drawing/2014/main" val="1448389112"/>
                  </a:ext>
                </a:extLst>
              </a:tr>
              <a:tr h="599631">
                <a:tc>
                  <a:txBody>
                    <a:bodyPr/>
                    <a:lstStyle/>
                    <a:p>
                      <a:r>
                        <a:rPr lang="en-CA" dirty="0"/>
                        <a:t>Financial Services Institution</a:t>
                      </a:r>
                    </a:p>
                  </a:txBody>
                  <a:tcPr/>
                </a:tc>
                <a:tc>
                  <a:txBody>
                    <a:bodyPr/>
                    <a:lstStyle/>
                    <a:p>
                      <a:r>
                        <a:rPr lang="en-CA" dirty="0"/>
                        <a:t>Case of wine/$200</a:t>
                      </a:r>
                    </a:p>
                  </a:txBody>
                  <a:tcPr/>
                </a:tc>
                <a:tc>
                  <a:txBody>
                    <a:bodyPr/>
                    <a:lstStyle/>
                    <a:p>
                      <a:r>
                        <a:rPr lang="en-CA" dirty="0"/>
                        <a:t>Holiday gift</a:t>
                      </a:r>
                    </a:p>
                  </a:txBody>
                  <a:tcPr/>
                </a:tc>
                <a:tc>
                  <a:txBody>
                    <a:bodyPr/>
                    <a:lstStyle/>
                    <a:p>
                      <a:r>
                        <a:rPr lang="en-CA" dirty="0"/>
                        <a:t>Member/Staff</a:t>
                      </a:r>
                    </a:p>
                  </a:txBody>
                  <a:tcPr/>
                </a:tc>
                <a:extLst>
                  <a:ext uri="{0D108BD9-81ED-4DB2-BD59-A6C34878D82A}">
                    <a16:rowId xmlns:a16="http://schemas.microsoft.com/office/drawing/2014/main" val="2380376093"/>
                  </a:ext>
                </a:extLst>
              </a:tr>
            </a:tbl>
          </a:graphicData>
        </a:graphic>
      </p:graphicFrame>
      <p:sp>
        <p:nvSpPr>
          <p:cNvPr id="6" name="TextBox 5">
            <a:extLst>
              <a:ext uri="{FF2B5EF4-FFF2-40B4-BE49-F238E27FC236}">
                <a16:creationId xmlns:a16="http://schemas.microsoft.com/office/drawing/2014/main" id="{4E113FED-97A2-B1E9-E73D-FDF3E6EFA8A6}"/>
              </a:ext>
            </a:extLst>
          </p:cNvPr>
          <p:cNvSpPr txBox="1"/>
          <p:nvPr/>
        </p:nvSpPr>
        <p:spPr>
          <a:xfrm>
            <a:off x="573932" y="992221"/>
            <a:ext cx="10944968" cy="1200329"/>
          </a:xfrm>
          <a:prstGeom prst="rect">
            <a:avLst/>
          </a:prstGeom>
          <a:noFill/>
        </p:spPr>
        <p:txBody>
          <a:bodyPr wrap="square" rtlCol="0">
            <a:spAutoFit/>
          </a:bodyPr>
          <a:lstStyle/>
          <a:p>
            <a:r>
              <a:rPr lang="en-CA" sz="1800" dirty="0"/>
              <a:t>A. Are these gifts acceptable under the Code?</a:t>
            </a:r>
          </a:p>
          <a:p>
            <a:r>
              <a:rPr lang="en-CA" dirty="0"/>
              <a:t>B. If so, should you disclose the gift?</a:t>
            </a:r>
            <a:endParaRPr lang="en-CA" sz="1800" dirty="0"/>
          </a:p>
          <a:p>
            <a:endParaRPr lang="en-CA" dirty="0"/>
          </a:p>
          <a:p>
            <a:endParaRPr lang="en-CA" dirty="0"/>
          </a:p>
        </p:txBody>
      </p:sp>
    </p:spTree>
    <p:extLst>
      <p:ext uri="{BB962C8B-B14F-4D97-AF65-F5344CB8AC3E}">
        <p14:creationId xmlns:p14="http://schemas.microsoft.com/office/powerpoint/2010/main" val="371648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 Breaches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27</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371475" y="1013836"/>
            <a:ext cx="11335616" cy="3477875"/>
          </a:xfrm>
          <a:prstGeom prst="rect">
            <a:avLst/>
          </a:prstGeom>
          <a:noFill/>
        </p:spPr>
        <p:txBody>
          <a:bodyPr wrap="square" rtlCol="0">
            <a:spAutoFit/>
          </a:bodyPr>
          <a:lstStyle/>
          <a:p>
            <a:pPr lvl="1" algn="just"/>
            <a:endParaRPr lang="en-US" sz="2000" dirty="0"/>
          </a:p>
          <a:p>
            <a:pPr marL="342900" indent="-342900" algn="just">
              <a:buFont typeface="Wingdings" panose="05000000000000000000" pitchFamily="2" charset="2"/>
              <a:buChar char="§"/>
            </a:pPr>
            <a:r>
              <a:rPr lang="en-US" sz="2000" dirty="0"/>
              <a:t>Toronto, Ontario, Councillor Ford, January 28, 2016</a:t>
            </a:r>
          </a:p>
          <a:p>
            <a:pPr marL="800100" lvl="1" indent="-342900" algn="just">
              <a:buFont typeface="Wingdings" panose="05000000000000000000" pitchFamily="2" charset="2"/>
              <a:buChar char="§"/>
            </a:pPr>
            <a:r>
              <a:rPr lang="en-US" sz="2000" dirty="0"/>
              <a:t>Then-Councillor accepted tickets to tennis tournament and dinner from a lobbyist.</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Toronto, Ontario, Councillor Palacio, January 9, 2008</a:t>
            </a:r>
          </a:p>
          <a:p>
            <a:pPr marL="800100" lvl="1" indent="-342900" algn="just">
              <a:buFont typeface="Wingdings" panose="05000000000000000000" pitchFamily="2" charset="2"/>
              <a:buChar char="§"/>
            </a:pPr>
            <a:r>
              <a:rPr lang="en-US" sz="2000" dirty="0"/>
              <a:t>Member accepted offer from constituency office property owner to pay well-below market rate for office rent.</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Blue Mountains, Ontario, Councillor Seguin, April 6, 2018</a:t>
            </a:r>
          </a:p>
          <a:p>
            <a:pPr marL="800100" lvl="1" indent="-342900" algn="just">
              <a:buFont typeface="Wingdings" panose="05000000000000000000" pitchFamily="2" charset="2"/>
              <a:buChar char="§"/>
            </a:pPr>
            <a:r>
              <a:rPr lang="en-US" sz="2000" dirty="0"/>
              <a:t>Member accepted donations made to his lawyer towards his personal legal fees accrued in litigation involving the municipality.</a:t>
            </a:r>
          </a:p>
        </p:txBody>
      </p:sp>
    </p:spTree>
    <p:extLst>
      <p:ext uri="{BB962C8B-B14F-4D97-AF65-F5344CB8AC3E}">
        <p14:creationId xmlns:p14="http://schemas.microsoft.com/office/powerpoint/2010/main" val="4128175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Rule 5 – Use of Influence</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28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149928"/>
            <a:ext cx="11092005" cy="5144686"/>
          </a:xfrm>
          <a:prstGeom prst="rect">
            <a:avLst/>
          </a:prstGeom>
          <a:noFill/>
        </p:spPr>
        <p:txBody>
          <a:bodyPr wrap="square" rtlCol="0">
            <a:spAutoFit/>
          </a:bodyPr>
          <a:lstStyle/>
          <a:p>
            <a:pPr marL="285750" indent="-285750" algn="just">
              <a:buFont typeface="Wingdings" panose="05000000000000000000" pitchFamily="2" charset="2"/>
              <a:buChar char="§"/>
            </a:pPr>
            <a:r>
              <a:rPr lang="en-CA" sz="2200" dirty="0"/>
              <a:t>Members of Council have a great deal of influence by virtue of their position. That influence must only be used for the proper exercise of their </a:t>
            </a:r>
            <a:r>
              <a:rPr lang="en-CA" sz="2200" b="1" dirty="0"/>
              <a:t>duties of office</a:t>
            </a:r>
            <a:r>
              <a:rPr lang="en-CA" sz="2200" dirty="0"/>
              <a:t>.</a:t>
            </a:r>
            <a:endParaRPr lang="en-CA" sz="2200" b="1" dirty="0"/>
          </a:p>
          <a:p>
            <a:pPr marL="285750" indent="-285750" algn="just">
              <a:buFont typeface="Wingdings" panose="05000000000000000000" pitchFamily="2" charset="2"/>
              <a:buChar char="§"/>
            </a:pPr>
            <a:endParaRPr lang="en-CA" sz="2200" b="1" dirty="0"/>
          </a:p>
          <a:p>
            <a:pPr marL="285750" indent="-285750" algn="just">
              <a:buFont typeface="Wingdings" panose="05000000000000000000" pitchFamily="2" charset="2"/>
              <a:buChar char="§"/>
            </a:pPr>
            <a:endParaRPr lang="en-CA" sz="2200" b="1" dirty="0"/>
          </a:p>
          <a:p>
            <a:pPr algn="just"/>
            <a:r>
              <a:rPr lang="en-US" sz="2400" dirty="0"/>
              <a:t>“</a:t>
            </a:r>
            <a:r>
              <a:rPr lang="en-US" sz="2400" b="1" dirty="0"/>
              <a:t>Duties of Office</a:t>
            </a:r>
            <a:r>
              <a:rPr lang="en-US" sz="2400" dirty="0"/>
              <a:t>” are the duties and activities that relate to the position of the Member, namely participation in activities relating to the proceedings and work of Council and activities undertaken in representing the City or the Member's ward or constituents but </a:t>
            </a:r>
            <a:r>
              <a:rPr lang="en-US" sz="2400" b="1" dirty="0"/>
              <a:t>do not include</a:t>
            </a:r>
            <a:r>
              <a:rPr lang="en-US" sz="2400" dirty="0"/>
              <a:t>: </a:t>
            </a:r>
          </a:p>
          <a:p>
            <a:pPr algn="just"/>
            <a:endParaRPr lang="en-US" sz="2400" dirty="0"/>
          </a:p>
          <a:p>
            <a:pPr algn="just"/>
            <a:r>
              <a:rPr lang="en-US" sz="2400" dirty="0"/>
              <a:t>• activities related to the private interests of the Member; </a:t>
            </a:r>
          </a:p>
          <a:p>
            <a:pPr algn="just"/>
            <a:r>
              <a:rPr lang="en-US" sz="2400" dirty="0"/>
              <a:t>• a Member's election-related activities; and </a:t>
            </a:r>
          </a:p>
          <a:p>
            <a:pPr algn="just"/>
            <a:r>
              <a:rPr lang="en-US" sz="2400" dirty="0"/>
              <a:t>• activities including fundraising activities designed, in the context of a federal, provincial or municipal election, or any other local election, to support or oppose a political party or an individual candidate.</a:t>
            </a:r>
            <a:endParaRPr lang="en-CA" sz="2200" b="1" dirty="0"/>
          </a:p>
        </p:txBody>
      </p:sp>
    </p:spTree>
    <p:extLst>
      <p:ext uri="{BB962C8B-B14F-4D97-AF65-F5344CB8AC3E}">
        <p14:creationId xmlns:p14="http://schemas.microsoft.com/office/powerpoint/2010/main" val="1832548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 Breaches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29</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300037" y="1019175"/>
            <a:ext cx="11335616" cy="5324535"/>
          </a:xfrm>
          <a:prstGeom prst="rect">
            <a:avLst/>
          </a:prstGeom>
          <a:noFill/>
        </p:spPr>
        <p:txBody>
          <a:bodyPr wrap="square" rtlCol="0">
            <a:spAutoFit/>
          </a:bodyPr>
          <a:lstStyle/>
          <a:p>
            <a:pPr lvl="1" algn="just"/>
            <a:endParaRPr lang="en-US" sz="2000" dirty="0"/>
          </a:p>
          <a:p>
            <a:pPr marL="342900" indent="-342900" algn="just">
              <a:buFont typeface="Wingdings" panose="05000000000000000000" pitchFamily="2" charset="2"/>
              <a:buChar char="§"/>
            </a:pPr>
            <a:r>
              <a:rPr lang="en-US" sz="2000" dirty="0" err="1"/>
              <a:t>Nairn</a:t>
            </a:r>
            <a:r>
              <a:rPr lang="en-US" sz="2000" dirty="0"/>
              <a:t> and Hyman, Ontario, Councillor MacDonald, March 21, 2021</a:t>
            </a:r>
          </a:p>
          <a:p>
            <a:pPr marL="800100" lvl="1" indent="-342900" algn="just">
              <a:buFont typeface="Wingdings" panose="05000000000000000000" pitchFamily="2" charset="2"/>
              <a:buChar char="§"/>
            </a:pPr>
            <a:r>
              <a:rPr lang="en-US" sz="2000" dirty="0"/>
              <a:t>Member routinely used his position as Councillor to demand services from Council and/or municipal employees for his own personal benefit.</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Mattawa, Ontario, Mayor Backer, December 10, 2020</a:t>
            </a:r>
          </a:p>
          <a:p>
            <a:pPr marL="800100" lvl="1" indent="-342900" algn="just">
              <a:buFont typeface="Wingdings" panose="05000000000000000000" pitchFamily="2" charset="2"/>
              <a:buChar char="§"/>
            </a:pPr>
            <a:r>
              <a:rPr lang="en-US" sz="2000" dirty="0"/>
              <a:t>Mayor used his position to protect his family member (municipal employee) from discipline in the workplace.</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Richmond Hill, Ontario, Councillor Muench, March 11, 2021</a:t>
            </a:r>
          </a:p>
          <a:p>
            <a:pPr marL="800100" lvl="1" indent="-342900" algn="just">
              <a:buFont typeface="Wingdings" panose="05000000000000000000" pitchFamily="2" charset="2"/>
              <a:buChar char="§"/>
            </a:pPr>
            <a:r>
              <a:rPr lang="en-US" sz="2000" dirty="0"/>
              <a:t>In an effort to stop what he thought was a burglary in-progress, Member entered private property without permission and remained when told to leave by property owners, referred to himself as “the government” and “the law”.</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Hamilton, Ontario, Councillor Whitehead, December 11, 2020</a:t>
            </a:r>
          </a:p>
          <a:p>
            <a:pPr marL="800100" lvl="1" indent="-342900" algn="just">
              <a:buFont typeface="Wingdings" panose="05000000000000000000" pitchFamily="2" charset="2"/>
              <a:buChar char="§"/>
            </a:pPr>
            <a:r>
              <a:rPr lang="en-US" sz="2000" dirty="0"/>
              <a:t>Member used his title as Councillor and City email address to threaten local business owner and demand refund.</a:t>
            </a:r>
          </a:p>
        </p:txBody>
      </p:sp>
    </p:spTree>
    <p:extLst>
      <p:ext uri="{BB962C8B-B14F-4D97-AF65-F5344CB8AC3E}">
        <p14:creationId xmlns:p14="http://schemas.microsoft.com/office/powerpoint/2010/main" val="739040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Integrity</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t>
            </a:r>
            <a:r>
              <a:rPr lang="en-US" sz="2200" i="1" dirty="0"/>
              <a:t>Government ethics is not about being "good" or " a person of integrity".... In fact, conduct that is praiseworthy outside of government , such as helping a family member get a job or returning a favor one has been given, is considered wrong in a government context. </a:t>
            </a:r>
          </a:p>
          <a:p>
            <a:pPr marL="285750" indent="-285750" algn="just">
              <a:buFont typeface="Wingdings" panose="05000000000000000000" pitchFamily="2" charset="2"/>
              <a:buChar char="§"/>
            </a:pPr>
            <a:endParaRPr lang="en-US" sz="2200" i="1" dirty="0"/>
          </a:p>
          <a:p>
            <a:pPr marL="263525" algn="just"/>
            <a:r>
              <a:rPr lang="en-US" sz="2200" i="1" dirty="0"/>
              <a:t>Government ethics is about acting responsibly and professionally, as a government official or employee, under certain circumstances and following certain rules and procedures. It is about preserving institutional rather than personal integrity. Government ethics decision-making should be just another professional routine</a:t>
            </a:r>
            <a:r>
              <a:rPr lang="en-US" sz="2200" dirty="0"/>
              <a:t>.”</a:t>
            </a:r>
          </a:p>
          <a:p>
            <a:pPr marL="742950" lvl="1" indent="-285750" algn="just">
              <a:buFont typeface="Wingdings" panose="05000000000000000000" pitchFamily="2" charset="2"/>
              <a:buChar char="§"/>
            </a:pPr>
            <a:endParaRPr lang="en-CA" sz="2200" dirty="0"/>
          </a:p>
          <a:p>
            <a:pPr marL="742950" lvl="1" indent="-285750" algn="just">
              <a:buFont typeface="Wingdings" panose="05000000000000000000" pitchFamily="2" charset="2"/>
              <a:buChar char="§"/>
            </a:pPr>
            <a:r>
              <a:rPr lang="en-CA" sz="2200" dirty="0"/>
              <a:t>Robert Weschler: </a:t>
            </a:r>
            <a:r>
              <a:rPr lang="en-CA" sz="2200" i="1" dirty="0"/>
              <a:t>Local Government Ethics Programs In a Nutshell, </a:t>
            </a:r>
            <a:r>
              <a:rPr lang="en-CA" sz="2200" dirty="0"/>
              <a:t>City Ethics Inc., 2013.</a:t>
            </a:r>
          </a:p>
          <a:p>
            <a:pPr marL="742950" lvl="1"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0285425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Rule 8 – Conduct Concerning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243893" y="933069"/>
            <a:ext cx="9928639" cy="5509200"/>
          </a:xfrm>
          <a:prstGeom prst="rect">
            <a:avLst/>
          </a:prstGeom>
          <a:noFill/>
        </p:spPr>
        <p:txBody>
          <a:bodyPr wrap="square" rtlCol="0">
            <a:spAutoFit/>
          </a:bodyPr>
          <a:lstStyle/>
          <a:p>
            <a:pPr algn="just"/>
            <a:r>
              <a:rPr lang="en-US" sz="2200" b="1" dirty="0"/>
              <a:t>Conduct Concerning Staff </a:t>
            </a:r>
          </a:p>
          <a:p>
            <a:pPr marL="285750" indent="-285750" algn="just">
              <a:buFont typeface="Wingdings" panose="05000000000000000000" pitchFamily="2" charset="2"/>
              <a:buChar char="§"/>
            </a:pPr>
            <a:endParaRPr lang="en-US" sz="2200" dirty="0"/>
          </a:p>
          <a:p>
            <a:pPr algn="just"/>
            <a:r>
              <a:rPr lang="en-US" sz="2200" dirty="0"/>
              <a:t>a. Members must not directly or indirectly, request, induce, encourage, aid, or permit staff to do something which, if done by the Member, would be a breach of this Code of Conduct. </a:t>
            </a:r>
          </a:p>
          <a:p>
            <a:pPr marL="285750" indent="-285750" algn="just">
              <a:buFont typeface="Wingdings" panose="05000000000000000000" pitchFamily="2" charset="2"/>
              <a:buChar char="§"/>
            </a:pPr>
            <a:endParaRPr lang="en-US" sz="2200" dirty="0"/>
          </a:p>
          <a:p>
            <a:pPr algn="just"/>
            <a:r>
              <a:rPr lang="en-US" sz="2200" dirty="0"/>
              <a:t>b. Members must not compel staff to engage in partisan political activities or subject them to reprisal of any kind for refusing to engage in such activities. </a:t>
            </a:r>
          </a:p>
          <a:p>
            <a:pPr marL="285750" indent="-285750" algn="just">
              <a:buFont typeface="Wingdings" panose="05000000000000000000" pitchFamily="2" charset="2"/>
              <a:buChar char="§"/>
            </a:pPr>
            <a:endParaRPr lang="en-US" sz="2200" dirty="0"/>
          </a:p>
          <a:p>
            <a:pPr algn="just"/>
            <a:r>
              <a:rPr lang="en-US" sz="2200" dirty="0"/>
              <a:t>c. Members must not use, or attempt to use, their authority for the purpose of intimidating, coercing, or influencing staff with the intent of interfering with such staff’s duties. </a:t>
            </a:r>
          </a:p>
          <a:p>
            <a:pPr marL="285750" indent="-285750" algn="just">
              <a:buFont typeface="Wingdings" panose="05000000000000000000" pitchFamily="2" charset="2"/>
              <a:buChar char="§"/>
            </a:pPr>
            <a:endParaRPr lang="en-US" sz="2200" dirty="0"/>
          </a:p>
          <a:p>
            <a:pPr algn="just"/>
            <a:r>
              <a:rPr lang="en-US" sz="2200" dirty="0"/>
              <a:t>d. Members must not maliciously or falsely impugn or injure the professional or ethical reputation or the prospects or practice of staff and must at all times show respect for staff’s professional capacities. </a:t>
            </a:r>
            <a:endParaRPr lang="en-CA" sz="2200" dirty="0">
              <a:latin typeface="+mj-lt"/>
            </a:endParaRPr>
          </a:p>
        </p:txBody>
      </p:sp>
    </p:spTree>
    <p:extLst>
      <p:ext uri="{BB962C8B-B14F-4D97-AF65-F5344CB8AC3E}">
        <p14:creationId xmlns:p14="http://schemas.microsoft.com/office/powerpoint/2010/main" val="1367231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Key Relationship between Council and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31</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212365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t>
            </a:r>
            <a:r>
              <a:rPr lang="en-US" sz="2200" i="1" dirty="0"/>
              <a:t>The relationship between any municipal council and its professional public service is critical to the overall success of local government</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Valerie Jepson, Integrity Commissioner for the City of Toronto, Report Regarding the Conduct of Councillor Josh </a:t>
            </a:r>
            <a:r>
              <a:rPr lang="en-US" sz="2200" dirty="0" err="1"/>
              <a:t>Matlow</a:t>
            </a:r>
            <a:r>
              <a:rPr lang="en-US" sz="2200" dirty="0"/>
              <a:t>, June 18, 2019 at p. 9. </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657301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Distinction between Council and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3693319"/>
          </a:xfrm>
          <a:prstGeom prst="rect">
            <a:avLst/>
          </a:prstGeom>
          <a:noFill/>
        </p:spPr>
        <p:txBody>
          <a:bodyPr wrap="square" rtlCol="0">
            <a:spAutoFit/>
          </a:bodyPr>
          <a:lstStyle/>
          <a:p>
            <a:pPr marL="285750" indent="-285750">
              <a:buFont typeface="Wingdings" panose="05000000000000000000" pitchFamily="2" charset="2"/>
              <a:buChar char="§"/>
            </a:pPr>
            <a:r>
              <a:rPr lang="en-US" dirty="0"/>
              <a:t>Municipal civil servants work for Council as a whole; they do not work for the mayor, or committee chairs, or any individual councillor. </a:t>
            </a:r>
          </a:p>
          <a:p>
            <a:pPr marL="285750" indent="-285750">
              <a:buFont typeface="Wingdings" panose="05000000000000000000" pitchFamily="2" charset="2"/>
              <a:buChar char="§"/>
            </a:pPr>
            <a:endParaRPr lang="en-US" dirty="0"/>
          </a:p>
          <a:p>
            <a:r>
              <a:rPr lang="en-US" dirty="0"/>
              <a:t>“</a:t>
            </a:r>
            <a:r>
              <a:rPr lang="en-US" i="1" dirty="0"/>
              <a:t>The roles of council members and administration – legally and practically – are separate. The purpose of council is to govern and lead the community from the perspective of locally elected politicians. It is the job of each council member to reflect and represent public issues and concerns to the rest of council.</a:t>
            </a:r>
          </a:p>
          <a:p>
            <a:pPr marL="285750" indent="-285750">
              <a:buFont typeface="Wingdings" panose="05000000000000000000" pitchFamily="2" charset="2"/>
              <a:buChar char="§"/>
            </a:pPr>
            <a:endParaRPr lang="en-US" i="1" dirty="0"/>
          </a:p>
          <a:p>
            <a:pPr marL="263525"/>
            <a:r>
              <a:rPr lang="en-US" i="1" dirty="0"/>
              <a:t>The role of administration…is to provide council with wise advice as to what needs to be done, and then to carry out the wishes of council in an effective, efficient and sensitive manner.</a:t>
            </a:r>
            <a:r>
              <a:rPr lang="en-US" dirty="0"/>
              <a:t>” </a:t>
            </a:r>
          </a:p>
          <a:p>
            <a:pPr marL="742950" lvl="1" indent="-285750">
              <a:buFont typeface="Wingdings" panose="05000000000000000000" pitchFamily="2" charset="2"/>
              <a:buChar char="§"/>
            </a:pPr>
            <a:endParaRPr lang="en-US" dirty="0"/>
          </a:p>
          <a:p>
            <a:pPr marL="742950" lvl="1" indent="-285750">
              <a:buFont typeface="Wingdings" panose="05000000000000000000" pitchFamily="2" charset="2"/>
              <a:buChar char="§"/>
            </a:pPr>
            <a:r>
              <a:rPr lang="en-US" dirty="0"/>
              <a:t>George B. Cuff, “</a:t>
            </a:r>
            <a:r>
              <a:rPr lang="en-US" i="1" dirty="0"/>
              <a:t>Council &amp; Administration: Distinction of Roles</a:t>
            </a:r>
            <a:r>
              <a:rPr lang="en-US" dirty="0"/>
              <a:t>”, 114 Municipal World (October 2004) No. 10, 39-40 at 39.</a:t>
            </a:r>
          </a:p>
          <a:p>
            <a:pPr marL="285750" indent="-285750">
              <a:buFont typeface="Wingdings" panose="05000000000000000000" pitchFamily="2" charset="2"/>
              <a:buChar char="§"/>
            </a:pPr>
            <a:endParaRPr lang="en-CA" dirty="0"/>
          </a:p>
        </p:txBody>
      </p:sp>
    </p:spTree>
    <p:extLst>
      <p:ext uri="{BB962C8B-B14F-4D97-AF65-F5344CB8AC3E}">
        <p14:creationId xmlns:p14="http://schemas.microsoft.com/office/powerpoint/2010/main" val="330456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Regulation of Conduct Towards Staff</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383229" y="1340348"/>
            <a:ext cx="9928639" cy="5738109"/>
          </a:xfrm>
          <a:prstGeom prst="rect">
            <a:avLst/>
          </a:prstGeom>
          <a:noFill/>
        </p:spPr>
        <p:txBody>
          <a:bodyPr wrap="square" rtlCol="0">
            <a:spAutoFit/>
          </a:bodyPr>
          <a:lstStyle/>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should not try to circumvent the Code by asking or suggesting that staff do something that would be unethical for the Members to do themselves.</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must be respectful of staff’s role to provide advice which is based on political neutrality, objectivity and expertise and without undue influence from any individual Member or faction of council.</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Members are still entitled to express criticism in a respectful manner based on factual matters.</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It is not appropriate for a Member to attempt to influence staff to circumvent normal processes or overlook deficiencies in a file or application.</a:t>
            </a:r>
          </a:p>
          <a:p>
            <a:pPr marL="342900" lvl="0" indent="-342900" algn="just">
              <a:lnSpc>
                <a:spcPct val="107000"/>
              </a:lnSpc>
              <a:spcAft>
                <a:spcPts val="800"/>
              </a:spcAft>
              <a:buFont typeface="Wingdings" panose="05000000000000000000" pitchFamily="2" charset="2"/>
              <a:buChar cha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It is also inappropriate for Members to involve themselves in matters of administration or departmental management which fall within the jurisdiction of the Chief Administrative Officer and staff.</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1456119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 Breaches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34</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371475" y="1013836"/>
            <a:ext cx="11335616" cy="5324535"/>
          </a:xfrm>
          <a:prstGeom prst="rect">
            <a:avLst/>
          </a:prstGeom>
          <a:noFill/>
        </p:spPr>
        <p:txBody>
          <a:bodyPr wrap="square" rtlCol="0">
            <a:spAutoFit/>
          </a:bodyPr>
          <a:lstStyle/>
          <a:p>
            <a:pPr lvl="1" algn="just"/>
            <a:endParaRPr lang="en-US" sz="2000" dirty="0"/>
          </a:p>
          <a:p>
            <a:pPr marL="342900" indent="-342900" algn="just">
              <a:buFont typeface="Wingdings" panose="05000000000000000000" pitchFamily="2" charset="2"/>
              <a:buChar char="§"/>
            </a:pPr>
            <a:r>
              <a:rPr lang="en-US" sz="2000" dirty="0"/>
              <a:t>Hamilton, Ontario, Councillor Whitehead, November 3, 2021</a:t>
            </a:r>
          </a:p>
          <a:p>
            <a:pPr marL="800100" lvl="1" indent="-342900" algn="just">
              <a:buFont typeface="Wingdings" panose="05000000000000000000" pitchFamily="2" charset="2"/>
              <a:buChar char="§"/>
            </a:pPr>
            <a:r>
              <a:rPr lang="en-US" sz="2000" dirty="0"/>
              <a:t>Member engaged in hostile cross-examination style of questioning while staff member was presenting a report to Council.</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Cornwall, Ontario, Councillor </a:t>
            </a:r>
            <a:r>
              <a:rPr lang="en-US" sz="2000" dirty="0" err="1"/>
              <a:t>Towndale</a:t>
            </a:r>
            <a:r>
              <a:rPr lang="en-US" sz="2000" dirty="0"/>
              <a:t>, February 24, 2021</a:t>
            </a:r>
          </a:p>
          <a:p>
            <a:pPr marL="800100" lvl="1" indent="-342900" algn="just">
              <a:buFont typeface="Wingdings" panose="05000000000000000000" pitchFamily="2" charset="2"/>
              <a:buChar char="§"/>
            </a:pPr>
            <a:r>
              <a:rPr lang="en-US" sz="2000" dirty="0"/>
              <a:t>Member made social media posts regarding the resignation of the municipality’s fire chief. This was a “direct criticism of staff… made in a forum and in a context where it cannot be interpreted by any third party as anything other than a criticism.”</a:t>
            </a:r>
          </a:p>
          <a:p>
            <a:pPr lvl="1" algn="just"/>
            <a:endParaRPr lang="en-US" sz="2000" dirty="0"/>
          </a:p>
          <a:p>
            <a:pPr marL="342900" indent="-342900" algn="just">
              <a:buFont typeface="Wingdings" panose="05000000000000000000" pitchFamily="2" charset="2"/>
              <a:buChar char="§"/>
            </a:pPr>
            <a:r>
              <a:rPr lang="en-US" sz="2000" dirty="0"/>
              <a:t>Norfolk County, Ontario, Mayor </a:t>
            </a:r>
            <a:r>
              <a:rPr lang="en-US" sz="2000" dirty="0" err="1"/>
              <a:t>Chopp</a:t>
            </a:r>
            <a:r>
              <a:rPr lang="en-US" sz="2000" dirty="0"/>
              <a:t>, April 9, 2019</a:t>
            </a:r>
          </a:p>
          <a:p>
            <a:pPr marL="800100" lvl="1" indent="-342900" algn="just">
              <a:buFont typeface="Wingdings" panose="05000000000000000000" pitchFamily="2" charset="2"/>
              <a:buChar char="§"/>
            </a:pPr>
            <a:r>
              <a:rPr lang="en-US" sz="2000" dirty="0"/>
              <a:t>Mayor made a scene of ripping a staff report in half during an open public meeting where that staff member was in attendance to present that report to Council.</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Toronto, Councillor Ford, October 23, 2012</a:t>
            </a:r>
          </a:p>
          <a:p>
            <a:pPr marL="800100" lvl="1" indent="-342900" algn="just">
              <a:buFont typeface="Wingdings" panose="05000000000000000000" pitchFamily="2" charset="2"/>
              <a:buChar char="§"/>
            </a:pPr>
            <a:r>
              <a:rPr lang="en-US" sz="2000" dirty="0"/>
              <a:t>Then-Councillor made comments about senior staff member on radio show, asked rhetorically “how does (staff member) still have a job?”</a:t>
            </a:r>
          </a:p>
        </p:txBody>
      </p:sp>
    </p:spTree>
    <p:extLst>
      <p:ext uri="{BB962C8B-B14F-4D97-AF65-F5344CB8AC3E}">
        <p14:creationId xmlns:p14="http://schemas.microsoft.com/office/powerpoint/2010/main" val="1603970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Rule 9 – Respectful Conduct (Current Rule)</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933069"/>
            <a:ext cx="10801057" cy="5755935"/>
          </a:xfrm>
          <a:prstGeom prst="rect">
            <a:avLst/>
          </a:prstGeom>
          <a:noFill/>
        </p:spPr>
        <p:txBody>
          <a:bodyPr wrap="square" rtlCol="0">
            <a:spAutoFit/>
          </a:bodyPr>
          <a:lstStyle/>
          <a:p>
            <a:pPr algn="just">
              <a:lnSpc>
                <a:spcPct val="107000"/>
              </a:lnSpc>
              <a:spcBef>
                <a:spcPts val="1200"/>
              </a:spcBef>
              <a:spcAft>
                <a:spcPts val="800"/>
              </a:spcAft>
            </a:pPr>
            <a:r>
              <a:rPr lang="en-US" sz="1500" b="1" dirty="0">
                <a:effectLst/>
                <a:latin typeface="+mj-lt"/>
                <a:ea typeface="Calibri" panose="020F0502020204030204" pitchFamily="34" charset="0"/>
                <a:cs typeface="Times New Roman" panose="02020603050405020304" pitchFamily="18" charset="0"/>
              </a:rPr>
              <a:t>Respectful Conduct</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Bef>
                <a:spcPts val="1200"/>
              </a:spcBef>
              <a:spcAft>
                <a:spcPts val="800"/>
              </a:spcAft>
              <a:buFont typeface="+mj-lt"/>
              <a:buAutoNum type="alphaLcPeriod"/>
            </a:pPr>
            <a:r>
              <a:rPr lang="en-US" sz="1500" dirty="0">
                <a:effectLst/>
                <a:latin typeface="+mj-lt"/>
                <a:ea typeface="Calibri" panose="020F0502020204030204" pitchFamily="34" charset="0"/>
                <a:cs typeface="Times New Roman" panose="02020603050405020304" pitchFamily="18" charset="0"/>
              </a:rPr>
              <a:t>All Members have a duty to treat members of the public, one another, and staff with respect and without abuse, harassment, or intimidation.</a:t>
            </a:r>
            <a:endParaRPr lang="en-CA" sz="1500" dirty="0">
              <a:effectLst/>
              <a:latin typeface="+mj-lt"/>
              <a:ea typeface="Calibri" panose="020F0502020204030204" pitchFamily="34" charset="0"/>
              <a:cs typeface="Times New Roman" panose="02020603050405020304" pitchFamily="18" charset="0"/>
            </a:endParaRPr>
          </a:p>
          <a:p>
            <a:pPr marL="457200" algn="just">
              <a:lnSpc>
                <a:spcPct val="107000"/>
              </a:lnSpc>
              <a:spcBef>
                <a:spcPts val="1200"/>
              </a:spcBef>
              <a:spcAft>
                <a:spcPts val="800"/>
              </a:spcAft>
            </a:pPr>
            <a:r>
              <a:rPr lang="en-US" sz="1500" b="1" dirty="0">
                <a:effectLst/>
                <a:latin typeface="+mj-lt"/>
                <a:ea typeface="Calibri" panose="020F0502020204030204" pitchFamily="34" charset="0"/>
                <a:cs typeface="Times New Roman" panose="02020603050405020304" pitchFamily="18" charset="0"/>
              </a:rPr>
              <a:t>Harassment</a:t>
            </a:r>
            <a:r>
              <a:rPr lang="en-US" sz="1500" dirty="0">
                <a:effectLst/>
                <a:latin typeface="+mj-lt"/>
                <a:ea typeface="Calibri" panose="020F0502020204030204" pitchFamily="34" charset="0"/>
                <a:cs typeface="Times New Roman" panose="02020603050405020304" pitchFamily="18" charset="0"/>
              </a:rPr>
              <a:t> includes: </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Bef>
                <a:spcPts val="1200"/>
              </a:spcBef>
              <a:buFont typeface="+mj-lt"/>
              <a:buAutoNum type="romanLcPeriod"/>
            </a:pPr>
            <a:r>
              <a:rPr lang="en-US" sz="1500" dirty="0">
                <a:effectLst/>
                <a:latin typeface="+mj-lt"/>
                <a:ea typeface="Calibri" panose="020F0502020204030204" pitchFamily="34" charset="0"/>
                <a:cs typeface="Times New Roman" panose="02020603050405020304" pitchFamily="18" charset="0"/>
              </a:rPr>
              <a:t>any behaviour, whether a single incident or a course of conduct, that a reasonable person should have known would be unwelcome, and that is inappropriate, demeaning, humiliating, embarrassing, or otherwise offensive, including but not limited to:</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verbal or written insults, abuse or threats;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racial or ethnic slurs, including racially derogatory nicknames;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leering or other offensive gestures;</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bullying; or</a:t>
            </a:r>
            <a:endParaRPr lang="en-CA" sz="1500" dirty="0">
              <a:effectLst/>
              <a:latin typeface="+mj-lt"/>
              <a:ea typeface="Calibri" panose="020F0502020204030204" pitchFamily="34" charset="0"/>
              <a:cs typeface="Times New Roman" panose="02020603050405020304" pitchFamily="18" charset="0"/>
            </a:endParaRPr>
          </a:p>
          <a:p>
            <a:pPr marL="742950" lvl="1" indent="-285750" algn="just">
              <a:lnSpc>
                <a:spcPct val="107000"/>
              </a:lnSpc>
              <a:spcBef>
                <a:spcPts val="1200"/>
              </a:spcBef>
              <a:buFont typeface="+mj-lt"/>
              <a:buAutoNum type="alphaLcPeriod"/>
            </a:pPr>
            <a:r>
              <a:rPr lang="en-US" sz="1500" dirty="0">
                <a:effectLst/>
                <a:latin typeface="+mj-lt"/>
                <a:ea typeface="Calibri" panose="020F0502020204030204" pitchFamily="34" charset="0"/>
                <a:cs typeface="Times New Roman" panose="02020603050405020304" pitchFamily="18" charset="0"/>
              </a:rPr>
              <a:t>patronizing or condescending behaviour; and</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07000"/>
              </a:lnSpc>
              <a:spcBef>
                <a:spcPts val="1200"/>
              </a:spcBef>
              <a:buFont typeface="+mj-lt"/>
              <a:buAutoNum type="romanLcPeriod"/>
            </a:pPr>
            <a:r>
              <a:rPr lang="en-US" sz="1500" dirty="0">
                <a:effectLst/>
                <a:latin typeface="+mj-lt"/>
                <a:ea typeface="Calibri" panose="020F0502020204030204" pitchFamily="34" charset="0"/>
                <a:cs typeface="Times New Roman" panose="02020603050405020304" pitchFamily="18" charset="0"/>
              </a:rPr>
              <a:t>objectionable and unwelcome sexual solicitations or advances.</a:t>
            </a:r>
            <a:endParaRPr lang="en-CA" sz="1500" dirty="0">
              <a:effectLst/>
              <a:latin typeface="+mj-lt"/>
              <a:ea typeface="Calibri" panose="020F0502020204030204" pitchFamily="34" charset="0"/>
              <a:cs typeface="Times New Roman" panose="02020603050405020304" pitchFamily="18" charset="0"/>
            </a:endParaRPr>
          </a:p>
          <a:p>
            <a:pPr lvl="0" algn="just" defTabSz="360363">
              <a:lnSpc>
                <a:spcPct val="107000"/>
              </a:lnSpc>
              <a:spcBef>
                <a:spcPts val="1200"/>
              </a:spcBef>
              <a:spcAft>
                <a:spcPts val="1000"/>
              </a:spcAft>
            </a:pPr>
            <a:r>
              <a:rPr lang="en-US" sz="1500" dirty="0">
                <a:effectLst/>
                <a:latin typeface="+mj-lt"/>
                <a:ea typeface="Calibri" panose="020F0502020204030204" pitchFamily="34" charset="0"/>
                <a:cs typeface="Times New Roman" panose="02020603050405020304" pitchFamily="18" charset="0"/>
              </a:rPr>
              <a:t>b.	While Members may passionately debate issues and promote ideas, they must maintain proper decorum during meetings of: 	Council, Committees of Council, and boards, agencies or commissions on which they serve as part of their duties of office.</a:t>
            </a:r>
            <a:endParaRPr lang="en-CA" sz="1500" dirty="0">
              <a:effectLst/>
              <a:latin typeface="+mj-lt"/>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
            </a:pPr>
            <a:endParaRPr lang="en-CA" sz="1500" dirty="0">
              <a:latin typeface="+mj-lt"/>
            </a:endParaRPr>
          </a:p>
        </p:txBody>
      </p:sp>
    </p:spTree>
    <p:extLst>
      <p:ext uri="{BB962C8B-B14F-4D97-AF65-F5344CB8AC3E}">
        <p14:creationId xmlns:p14="http://schemas.microsoft.com/office/powerpoint/2010/main" val="2018087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Rule 9 – Respectful Conduct (Proposed Change)</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933069"/>
            <a:ext cx="10801057" cy="6321731"/>
          </a:xfrm>
          <a:prstGeom prst="rect">
            <a:avLst/>
          </a:prstGeom>
          <a:noFill/>
        </p:spPr>
        <p:txBody>
          <a:bodyPr wrap="square" rtlCol="0">
            <a:spAutoFit/>
          </a:bodyPr>
          <a:lstStyle/>
          <a:p>
            <a:pPr algn="just">
              <a:lnSpc>
                <a:spcPct val="107000"/>
              </a:lnSpc>
              <a:spcBef>
                <a:spcPts val="1200"/>
              </a:spcBef>
              <a:spcAft>
                <a:spcPts val="800"/>
              </a:spcAft>
            </a:pPr>
            <a:r>
              <a:rPr lang="en-US" sz="1500" b="1" dirty="0">
                <a:effectLst/>
                <a:latin typeface="+mj-lt"/>
                <a:ea typeface="Calibri" panose="020F0502020204030204" pitchFamily="34" charset="0"/>
                <a:cs typeface="Times New Roman" panose="02020603050405020304" pitchFamily="18" charset="0"/>
              </a:rPr>
              <a:t>Respectful Conduct</a:t>
            </a:r>
            <a:endParaRPr lang="en-CA" sz="1500" dirty="0">
              <a:effectLst/>
              <a:latin typeface="+mj-lt"/>
              <a:ea typeface="Calibri" panose="020F0502020204030204" pitchFamily="34" charset="0"/>
              <a:cs typeface="Times New Roman" panose="02020603050405020304" pitchFamily="18" charset="0"/>
            </a:endParaRPr>
          </a:p>
          <a:p>
            <a:pPr marL="342900" lvl="0" indent="-342900" algn="just">
              <a:lnSpc>
                <a:spcPct val="115000"/>
              </a:lnSpc>
              <a:spcBef>
                <a:spcPts val="1200"/>
              </a:spcBef>
              <a:spcAft>
                <a:spcPts val="1000"/>
              </a:spcAft>
              <a:buFont typeface="+mj-lt"/>
              <a:buAutoNum type="alphaLcPeriod"/>
            </a:pPr>
            <a:r>
              <a:rPr lang="en-CA" sz="1500" dirty="0">
                <a:effectLst/>
                <a:latin typeface="+mj-lt"/>
                <a:ea typeface="Times New Roman" panose="02020603050405020304" pitchFamily="18" charset="0"/>
                <a:cs typeface="Times New Roman" panose="02020603050405020304" pitchFamily="18" charset="0"/>
              </a:rPr>
              <a:t>All Members have a duty to treat members of the public, one another, and staff with respect and without harassment or sexual harassment.</a:t>
            </a:r>
          </a:p>
          <a:p>
            <a:pPr marL="685800" algn="just">
              <a:lnSpc>
                <a:spcPct val="115000"/>
              </a:lnSpc>
              <a:spcBef>
                <a:spcPts val="1200"/>
              </a:spcBef>
              <a:spcAft>
                <a:spcPts val="1000"/>
              </a:spcAft>
            </a:pPr>
            <a:r>
              <a:rPr lang="en-CA" sz="1500" b="1" dirty="0">
                <a:effectLst/>
                <a:latin typeface="+mj-lt"/>
                <a:ea typeface="Times New Roman" panose="02020603050405020304" pitchFamily="18" charset="0"/>
                <a:cs typeface="Times New Roman" panose="02020603050405020304" pitchFamily="18" charset="0"/>
              </a:rPr>
              <a:t>Harassment</a:t>
            </a:r>
            <a:r>
              <a:rPr lang="en-CA" sz="1500" dirty="0">
                <a:effectLst/>
                <a:latin typeface="+mj-lt"/>
                <a:ea typeface="Times New Roman" panose="02020603050405020304" pitchFamily="18" charset="0"/>
                <a:cs typeface="Times New Roman" panose="02020603050405020304" pitchFamily="18" charset="0"/>
              </a:rPr>
              <a:t> means any behaviour, whether a single incident or a course of conduct, that a reasonable person should have known would be unwelcome, and that is inappropriate, demeaning, humiliating, embarrassing, or otherwise offensive.</a:t>
            </a:r>
          </a:p>
          <a:p>
            <a:pPr marL="285750" indent="-285750">
              <a:buFont typeface="Wingdings" panose="05000000000000000000" pitchFamily="2" charset="2"/>
              <a:buChar char="§"/>
            </a:pPr>
            <a:endParaRPr lang="en-CA" sz="1500" dirty="0">
              <a:latin typeface="+mj-lt"/>
            </a:endParaRPr>
          </a:p>
          <a:p>
            <a:pPr marL="228600" indent="457200">
              <a:lnSpc>
                <a:spcPct val="115000"/>
              </a:lnSpc>
              <a:spcAft>
                <a:spcPts val="1000"/>
              </a:spcAft>
            </a:pPr>
            <a:r>
              <a:rPr lang="en-CA" sz="1500" b="1" dirty="0">
                <a:effectLst/>
                <a:latin typeface="+mj-lt"/>
                <a:ea typeface="Times New Roman" panose="02020603050405020304" pitchFamily="18" charset="0"/>
                <a:cs typeface="Times New Roman" panose="02020603050405020304" pitchFamily="18" charset="0"/>
              </a:rPr>
              <a:t>Sexual harassment</a:t>
            </a:r>
            <a:r>
              <a:rPr lang="en-CA" sz="1500" dirty="0">
                <a:effectLst/>
                <a:latin typeface="+mj-lt"/>
                <a:ea typeface="Times New Roman" panose="02020603050405020304" pitchFamily="18" charset="0"/>
                <a:cs typeface="Times New Roman" panose="02020603050405020304" pitchFamily="18" charset="0"/>
              </a:rPr>
              <a:t> means unwelcome conduct of a sexual nature, including:</a:t>
            </a:r>
          </a:p>
          <a:p>
            <a:pPr marL="1257300" lvl="2" indent="-342900" algn="just">
              <a:lnSpc>
                <a:spcPct val="115000"/>
              </a:lnSpc>
              <a:spcAft>
                <a:spcPts val="1200"/>
              </a:spcAft>
              <a:buFont typeface="+mj-lt"/>
              <a:buAutoNum type="romanLcPeriod"/>
            </a:pPr>
            <a:r>
              <a:rPr lang="en-CA" sz="1500" dirty="0">
                <a:effectLst/>
                <a:latin typeface="+mj-lt"/>
                <a:ea typeface="Times New Roman" panose="02020603050405020304" pitchFamily="18" charset="0"/>
                <a:cs typeface="Times New Roman" panose="02020603050405020304" pitchFamily="18" charset="0"/>
              </a:rPr>
              <a:t>any conduct, whether a single instance or a course of conduct, directed to or about an individual because of sexuality, sexual orientation, gender identity or expression, that is committed, threatened or attempted, that a reasonable person should have known to be unwelcome;</a:t>
            </a:r>
          </a:p>
          <a:p>
            <a:pPr marL="1257300" lvl="2" indent="-342900" algn="just">
              <a:lnSpc>
                <a:spcPct val="115000"/>
              </a:lnSpc>
              <a:spcAft>
                <a:spcPts val="1200"/>
              </a:spcAft>
              <a:buFont typeface="+mj-lt"/>
              <a:buAutoNum type="romanLcPeriod"/>
            </a:pPr>
            <a:r>
              <a:rPr lang="en-CA" sz="1500" dirty="0">
                <a:effectLst/>
                <a:latin typeface="+mj-lt"/>
                <a:ea typeface="Times New Roman" panose="02020603050405020304" pitchFamily="18" charset="0"/>
                <a:cs typeface="Times New Roman" panose="02020603050405020304" pitchFamily="18" charset="0"/>
              </a:rPr>
              <a:t>a sexual solicitation or advance made by a person who is in a position to confer any benefit on, or deny any benefit to, the recipient of the solicitation or advance, if a reasonable person should have known that the solicitation or advance is unwelcome; or </a:t>
            </a:r>
          </a:p>
          <a:p>
            <a:pPr marL="1257300" lvl="2" indent="-342900" algn="just">
              <a:lnSpc>
                <a:spcPct val="115000"/>
              </a:lnSpc>
              <a:spcAft>
                <a:spcPts val="1200"/>
              </a:spcAft>
              <a:buFont typeface="+mj-lt"/>
              <a:buAutoNum type="romanLcPeriod"/>
            </a:pPr>
            <a:r>
              <a:rPr lang="en-CA" sz="1500" dirty="0">
                <a:effectLst/>
                <a:latin typeface="+mj-lt"/>
                <a:ea typeface="Times New Roman" panose="02020603050405020304" pitchFamily="18" charset="0"/>
                <a:cs typeface="Times New Roman" panose="02020603050405020304" pitchFamily="18" charset="0"/>
              </a:rPr>
              <a:t>a reprisal or threat of reprisal for rejecting a sexual solicitation or advance.</a:t>
            </a:r>
          </a:p>
          <a:p>
            <a:pPr lvl="0" algn="just">
              <a:lnSpc>
                <a:spcPct val="115000"/>
              </a:lnSpc>
              <a:spcBef>
                <a:spcPts val="1200"/>
              </a:spcBef>
              <a:spcAft>
                <a:spcPts val="1000"/>
              </a:spcAft>
            </a:pPr>
            <a:r>
              <a:rPr lang="en-CA" sz="1500" dirty="0">
                <a:effectLst/>
                <a:latin typeface="+mj-lt"/>
                <a:ea typeface="Times New Roman" panose="02020603050405020304" pitchFamily="18" charset="0"/>
                <a:cs typeface="Times New Roman" panose="02020603050405020304" pitchFamily="18" charset="0"/>
              </a:rPr>
              <a:t>b.	While Members may passionately debate issues and promote ideas, they shall maintain proper decorum during meetings of Council and Committees of Council. The Integrity Commissioner will generally not accept a complaint about a Member’s conduct if it has already been dealt with by the Speaker or Presiding Officer of the relevant meeting of Council, or a Committee of Council.</a:t>
            </a:r>
          </a:p>
          <a:p>
            <a:pPr marL="285750" indent="-285750">
              <a:buFont typeface="Wingdings" panose="05000000000000000000" pitchFamily="2" charset="2"/>
              <a:buChar char="§"/>
            </a:pPr>
            <a:endParaRPr lang="en-CA" sz="1500" dirty="0">
              <a:latin typeface="+mj-lt"/>
            </a:endParaRPr>
          </a:p>
        </p:txBody>
      </p:sp>
    </p:spTree>
    <p:extLst>
      <p:ext uri="{BB962C8B-B14F-4D97-AF65-F5344CB8AC3E}">
        <p14:creationId xmlns:p14="http://schemas.microsoft.com/office/powerpoint/2010/main" val="41294091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Harassment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933069"/>
            <a:ext cx="10801057" cy="5632311"/>
          </a:xfrm>
          <a:prstGeom prst="rect">
            <a:avLst/>
          </a:prstGeom>
          <a:noFill/>
        </p:spPr>
        <p:txBody>
          <a:bodyPr wrap="square" rtlCol="0">
            <a:spAutoFit/>
          </a:bodyPr>
          <a:lstStyle/>
          <a:p>
            <a:pPr marL="285750" indent="-285750">
              <a:buFont typeface="Wingdings" panose="05000000000000000000" pitchFamily="2" charset="2"/>
              <a:buChar char="§"/>
            </a:pPr>
            <a:r>
              <a:rPr lang="en-CA" dirty="0">
                <a:latin typeface="+mj-lt"/>
              </a:rPr>
              <a:t>Key consideration: whether the conduct is “unwelcome” or “unwanted”.</a:t>
            </a:r>
          </a:p>
          <a:p>
            <a:pPr marL="285750" indent="-285750">
              <a:buFont typeface="Wingdings" panose="05000000000000000000" pitchFamily="2" charset="2"/>
              <a:buChar char="§"/>
            </a:pPr>
            <a:endParaRPr lang="en-CA" dirty="0">
              <a:latin typeface="+mj-lt"/>
            </a:endParaRPr>
          </a:p>
          <a:p>
            <a:pPr marL="742950" lvl="1" indent="-285750">
              <a:buFont typeface="Wingdings" panose="05000000000000000000" pitchFamily="2" charset="2"/>
              <a:buChar char="§"/>
            </a:pPr>
            <a:r>
              <a:rPr lang="en-CA" dirty="0">
                <a:latin typeface="+mj-lt"/>
              </a:rPr>
              <a:t>Objective standard: is it reasonable to conclude that a reasonable person knew or ought to have known that the conduct was unwelcome or unwanted in the circumstances?</a:t>
            </a:r>
          </a:p>
          <a:p>
            <a:pPr marL="742950" lvl="1" indent="-285750">
              <a:buFont typeface="Wingdings" panose="05000000000000000000" pitchFamily="2" charset="2"/>
              <a:buChar char="§"/>
            </a:pPr>
            <a:r>
              <a:rPr lang="en-CA" dirty="0">
                <a:latin typeface="+mj-lt"/>
              </a:rPr>
              <a:t>There is no bright line between what is harassing and what is not. Context is important.</a:t>
            </a:r>
          </a:p>
          <a:p>
            <a:endParaRPr lang="en-CA" dirty="0">
              <a:latin typeface="+mj-lt"/>
            </a:endParaRPr>
          </a:p>
          <a:p>
            <a:pPr marL="285750" indent="-285750">
              <a:buFont typeface="Wingdings" panose="05000000000000000000" pitchFamily="2" charset="2"/>
              <a:buChar char="§"/>
            </a:pPr>
            <a:r>
              <a:rPr lang="en-CA" dirty="0">
                <a:latin typeface="+mj-lt"/>
              </a:rPr>
              <a:t>What might constitute harassment:</a:t>
            </a:r>
          </a:p>
          <a:p>
            <a:pPr marL="285750" indent="-285750">
              <a:buFont typeface="Wingdings" panose="05000000000000000000" pitchFamily="2" charset="2"/>
              <a:buChar char="§"/>
            </a:pPr>
            <a:endParaRPr lang="en-CA" dirty="0">
              <a:latin typeface="+mj-lt"/>
            </a:endParaRPr>
          </a:p>
          <a:p>
            <a:pPr marL="742950" lvl="1" indent="-285750">
              <a:buFont typeface="Wingdings" panose="05000000000000000000" pitchFamily="2" charset="2"/>
              <a:buChar char="§"/>
            </a:pPr>
            <a:r>
              <a:rPr lang="en-CA" dirty="0">
                <a:latin typeface="+mj-lt"/>
              </a:rPr>
              <a:t>Rude, degrading or offensive remarks</a:t>
            </a:r>
          </a:p>
          <a:p>
            <a:pPr marL="742950" lvl="1" indent="-285750">
              <a:buFont typeface="Wingdings" panose="05000000000000000000" pitchFamily="2" charset="2"/>
              <a:buChar char="§"/>
            </a:pPr>
            <a:r>
              <a:rPr lang="en-CA" dirty="0">
                <a:latin typeface="+mj-lt"/>
              </a:rPr>
              <a:t>Intimidating gestures</a:t>
            </a:r>
          </a:p>
          <a:p>
            <a:pPr marL="742950" lvl="1" indent="-285750">
              <a:buFont typeface="Wingdings" panose="05000000000000000000" pitchFamily="2" charset="2"/>
              <a:buChar char="§"/>
            </a:pPr>
            <a:r>
              <a:rPr lang="en-CA" dirty="0">
                <a:latin typeface="+mj-lt"/>
              </a:rPr>
              <a:t>Discrediting a person by spreading rumours or gossip</a:t>
            </a:r>
          </a:p>
          <a:p>
            <a:pPr marL="742950" lvl="1" indent="-285750">
              <a:buFont typeface="Wingdings" panose="05000000000000000000" pitchFamily="2" charset="2"/>
              <a:buChar char="§"/>
            </a:pPr>
            <a:r>
              <a:rPr lang="en-CA" dirty="0">
                <a:latin typeface="+mj-lt"/>
              </a:rPr>
              <a:t>Ridiculing, humiliating or calling into question a person’s integrity</a:t>
            </a:r>
          </a:p>
          <a:p>
            <a:pPr marL="742950" lvl="1" indent="-285750">
              <a:buFont typeface="Wingdings" panose="05000000000000000000" pitchFamily="2" charset="2"/>
              <a:buChar char="§"/>
            </a:pPr>
            <a:r>
              <a:rPr lang="en-CA" dirty="0">
                <a:latin typeface="+mj-lt"/>
              </a:rPr>
              <a:t>Unwanted sexual advances</a:t>
            </a:r>
          </a:p>
          <a:p>
            <a:pPr marL="285750" indent="-285750">
              <a:buFont typeface="Wingdings" panose="05000000000000000000" pitchFamily="2" charset="2"/>
              <a:buChar char="§"/>
            </a:pPr>
            <a:endParaRPr lang="en-CA" dirty="0">
              <a:latin typeface="+mj-lt"/>
            </a:endParaRPr>
          </a:p>
          <a:p>
            <a:pPr marL="285750" indent="-285750">
              <a:buFont typeface="Wingdings" panose="05000000000000000000" pitchFamily="2" charset="2"/>
              <a:buChar char="§"/>
            </a:pPr>
            <a:r>
              <a:rPr lang="en-CA" dirty="0">
                <a:latin typeface="+mj-lt"/>
              </a:rPr>
              <a:t>What might not constitute harassment:</a:t>
            </a:r>
          </a:p>
          <a:p>
            <a:pPr marL="285750" indent="-285750">
              <a:buFont typeface="Wingdings" panose="05000000000000000000" pitchFamily="2" charset="2"/>
              <a:buChar char="§"/>
            </a:pPr>
            <a:endParaRPr lang="en-CA" dirty="0">
              <a:latin typeface="+mj-lt"/>
            </a:endParaRPr>
          </a:p>
          <a:p>
            <a:pPr marL="742950" lvl="1" indent="-285750">
              <a:buFont typeface="Wingdings" panose="05000000000000000000" pitchFamily="2" charset="2"/>
              <a:buChar char="§"/>
            </a:pPr>
            <a:r>
              <a:rPr lang="en-CA" dirty="0">
                <a:latin typeface="+mj-lt"/>
              </a:rPr>
              <a:t>Friendly gestures among colleagues such as a pat on the back</a:t>
            </a:r>
          </a:p>
          <a:p>
            <a:pPr marL="742950" lvl="1" indent="-285750">
              <a:buFont typeface="Wingdings" panose="05000000000000000000" pitchFamily="2" charset="2"/>
              <a:buChar char="§"/>
            </a:pPr>
            <a:r>
              <a:rPr lang="en-CA" dirty="0">
                <a:latin typeface="+mj-lt"/>
              </a:rPr>
              <a:t>Passionate debate in the Chamber</a:t>
            </a:r>
          </a:p>
          <a:p>
            <a:pPr marL="742950" lvl="1" indent="-285750">
              <a:buFont typeface="Wingdings" panose="05000000000000000000" pitchFamily="2" charset="2"/>
              <a:buChar char="§"/>
            </a:pPr>
            <a:r>
              <a:rPr lang="en-CA" dirty="0">
                <a:latin typeface="+mj-lt"/>
              </a:rPr>
              <a:t>“unkind” or “insensitive” comments or actions that may not rise to the level of harassment</a:t>
            </a:r>
          </a:p>
          <a:p>
            <a:pPr marL="285750" indent="-285750">
              <a:buFont typeface="Wingdings" panose="05000000000000000000" pitchFamily="2" charset="2"/>
              <a:buChar char="§"/>
            </a:pPr>
            <a:endParaRPr lang="en-CA" dirty="0">
              <a:latin typeface="+mj-lt"/>
            </a:endParaRPr>
          </a:p>
        </p:txBody>
      </p:sp>
    </p:spTree>
    <p:extLst>
      <p:ext uri="{BB962C8B-B14F-4D97-AF65-F5344CB8AC3E}">
        <p14:creationId xmlns:p14="http://schemas.microsoft.com/office/powerpoint/2010/main" val="3226645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Workplace Harassment</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38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algn="just"/>
            <a:endParaRPr lang="en-US" sz="2200" dirty="0"/>
          </a:p>
          <a:p>
            <a:pPr marL="285750" indent="-285750" algn="just">
              <a:buFont typeface="Wingdings" panose="05000000000000000000" pitchFamily="2" charset="2"/>
              <a:buChar char="§"/>
            </a:pPr>
            <a:r>
              <a:rPr lang="en-US" sz="2200" dirty="0"/>
              <a:t>The rationale for requiring decorum in Council and Committee meetings was well stated in the Commission Report of The </a:t>
            </a:r>
            <a:r>
              <a:rPr lang="en-US" sz="2200" dirty="0" err="1"/>
              <a:t>Honourable</a:t>
            </a:r>
            <a:r>
              <a:rPr lang="en-US" sz="2200" dirty="0"/>
              <a:t> Madam Justice Denise E. Bellamy (Toronto Computer Leasing Inquiry/Toronto External Contracts Inquiry, 2005):  </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a:t>
            </a:r>
            <a:r>
              <a:rPr lang="en-US" sz="2200" i="1" dirty="0"/>
              <a:t>Ill-mannered behaviour impedes the effectiveness of Council as a decision-making body and diminishes the stature of Council in the eyes of the public.”</a:t>
            </a:r>
          </a:p>
          <a:p>
            <a:pPr marL="720725" lvl="1" algn="just"/>
            <a:endParaRPr lang="en-US" sz="2200" i="1" dirty="0"/>
          </a:p>
          <a:p>
            <a:pPr marL="720725" lvl="1" algn="just"/>
            <a:r>
              <a:rPr lang="en-US" sz="2200" i="1" dirty="0"/>
              <a:t>Principled criticism of others’ positions is to be expected at times, but it should be delivered respectfully and civilly. Angry or abusive language and personal attacks are inappropriate at all times</a:t>
            </a:r>
            <a:r>
              <a:rPr lang="en-US" sz="2200" dirty="0"/>
              <a:t>.” </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5221651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6F56-1B7D-83EE-B914-09A9B95D7FD9}"/>
              </a:ext>
            </a:extLst>
          </p:cNvPr>
          <p:cNvSpPr>
            <a:spLocks noGrp="1"/>
          </p:cNvSpPr>
          <p:nvPr>
            <p:ph type="title"/>
          </p:nvPr>
        </p:nvSpPr>
        <p:spPr/>
        <p:txBody>
          <a:bodyPr/>
          <a:lstStyle/>
          <a:p>
            <a:r>
              <a:rPr lang="en-CA" dirty="0"/>
              <a:t>Conduct in the Chamber under the Code</a:t>
            </a:r>
          </a:p>
        </p:txBody>
      </p:sp>
      <p:sp>
        <p:nvSpPr>
          <p:cNvPr id="3" name="Slide Number Placeholder 2">
            <a:extLst>
              <a:ext uri="{FF2B5EF4-FFF2-40B4-BE49-F238E27FC236}">
                <a16:creationId xmlns:a16="http://schemas.microsoft.com/office/drawing/2014/main" id="{203175F7-3D5D-033C-2C87-7A80065FF123}"/>
              </a:ext>
            </a:extLst>
          </p:cNvPr>
          <p:cNvSpPr>
            <a:spLocks noGrp="1"/>
          </p:cNvSpPr>
          <p:nvPr>
            <p:ph type="sldNum" sz="quarter" idx="12"/>
          </p:nvPr>
        </p:nvSpPr>
        <p:spPr/>
        <p:txBody>
          <a:bodyPr/>
          <a:lstStyle/>
          <a:p>
            <a:fld id="{03DC2DEF-D2FE-4B45-ABA4-9F153FD1C98A}" type="slidenum">
              <a:rPr lang="en-US" smtClean="0"/>
              <a:t>39</a:t>
            </a:fld>
            <a:endParaRPr lang="en-US" dirty="0"/>
          </a:p>
        </p:txBody>
      </p:sp>
      <p:sp>
        <p:nvSpPr>
          <p:cNvPr id="4" name="TextBox 3">
            <a:extLst>
              <a:ext uri="{FF2B5EF4-FFF2-40B4-BE49-F238E27FC236}">
                <a16:creationId xmlns:a16="http://schemas.microsoft.com/office/drawing/2014/main" id="{11C405A9-B653-6DDC-431F-D053519B7A38}"/>
              </a:ext>
            </a:extLst>
          </p:cNvPr>
          <p:cNvSpPr txBox="1"/>
          <p:nvPr/>
        </p:nvSpPr>
        <p:spPr>
          <a:xfrm>
            <a:off x="371475" y="1332493"/>
            <a:ext cx="11335616" cy="3170099"/>
          </a:xfrm>
          <a:prstGeom prst="rect">
            <a:avLst/>
          </a:prstGeom>
          <a:noFill/>
        </p:spPr>
        <p:txBody>
          <a:bodyPr wrap="square" rtlCol="0">
            <a:spAutoFit/>
          </a:bodyPr>
          <a:lstStyle/>
          <a:p>
            <a:pPr algn="just"/>
            <a:endParaRPr lang="en-US" sz="2000" dirty="0"/>
          </a:p>
          <a:p>
            <a:pPr marL="342900" indent="-342900" algn="just">
              <a:buFont typeface="Wingdings" panose="05000000000000000000" pitchFamily="2" charset="2"/>
              <a:buChar char="§"/>
            </a:pPr>
            <a:r>
              <a:rPr lang="en-US" sz="2000" dirty="0"/>
              <a:t>Rule 9 provides the Integrity Commissioner with the jurisdiction to investigate complaints regarding conduct that occurs in the Chamber.</a:t>
            </a:r>
          </a:p>
          <a:p>
            <a:pPr marL="342900"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However, the Integrity Commissioner will generally not accept a complaint about a Member’s conduct if it has already been dealt with by the Speaker or Presiding Officer of the relevant meeting of Council, or a Committee of Council.</a:t>
            </a:r>
          </a:p>
          <a:p>
            <a:pPr algn="just"/>
            <a:endParaRPr lang="en-US" sz="2000" dirty="0"/>
          </a:p>
          <a:p>
            <a:pPr marL="342900" indent="-342900" algn="just">
              <a:buFont typeface="Wingdings" panose="05000000000000000000" pitchFamily="2" charset="2"/>
              <a:buChar char="§"/>
            </a:pPr>
            <a:r>
              <a:rPr lang="en-US" sz="2000" dirty="0"/>
              <a:t>It is not the Integrity Commissioner’s role to stifle passionate debate in the Chamber, so long as the conduct does not rise to the level of a breach of the Code.</a:t>
            </a:r>
          </a:p>
        </p:txBody>
      </p:sp>
    </p:spTree>
    <p:extLst>
      <p:ext uri="{BB962C8B-B14F-4D97-AF65-F5344CB8AC3E}">
        <p14:creationId xmlns:p14="http://schemas.microsoft.com/office/powerpoint/2010/main" val="1497076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Public Trust</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3154710"/>
          </a:xfrm>
          <a:prstGeom prst="rect">
            <a:avLst/>
          </a:prstGeom>
          <a:noFill/>
        </p:spPr>
        <p:txBody>
          <a:bodyPr wrap="square" rtlCol="0">
            <a:spAutoFit/>
          </a:bodyPr>
          <a:lstStyle/>
          <a:p>
            <a:pPr algn="just"/>
            <a:r>
              <a:rPr lang="en-US" sz="2200" dirty="0"/>
              <a:t>Three primary ethical duties required of public officials:</a:t>
            </a:r>
          </a:p>
          <a:p>
            <a:pPr algn="just"/>
            <a:endParaRPr lang="en-US" sz="2200" dirty="0"/>
          </a:p>
          <a:p>
            <a:pPr marL="914400" lvl="1" indent="-457200" algn="just">
              <a:spcAft>
                <a:spcPts val="1800"/>
              </a:spcAft>
              <a:buAutoNum type="arabicPeriod"/>
            </a:pPr>
            <a:r>
              <a:rPr lang="en-US" sz="2200" dirty="0"/>
              <a:t>Do not abuse the public’s trust that you will put the public interest before your private interest;</a:t>
            </a:r>
          </a:p>
          <a:p>
            <a:pPr marL="914400" lvl="1" indent="-457200" algn="just">
              <a:spcAft>
                <a:spcPts val="1800"/>
              </a:spcAft>
              <a:buAutoNum type="arabicPeriod"/>
            </a:pPr>
            <a:r>
              <a:rPr lang="en-US" sz="2200" dirty="0"/>
              <a:t>Act impartially when carrying out programs which are established by law; and</a:t>
            </a:r>
          </a:p>
          <a:p>
            <a:pPr marL="914400" lvl="1" indent="-457200" algn="just">
              <a:spcAft>
                <a:spcPts val="1800"/>
              </a:spcAft>
              <a:buAutoNum type="arabicPeriod"/>
            </a:pPr>
            <a:r>
              <a:rPr lang="en-US" sz="2200" dirty="0"/>
              <a:t>Account to the public for your activities and decisions.</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2759071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fontScale="90000"/>
          </a:bodyPr>
          <a:lstStyle/>
          <a:p>
            <a:r>
              <a:rPr lang="en-CA" sz="3600" b="1" dirty="0"/>
              <a:t>Conduct in the Chamber- </a:t>
            </a:r>
            <a:r>
              <a:rPr lang="en-US" sz="3600" b="1" dirty="0"/>
              <a:t>Procedural By-Law no. 50/2007, s. 9</a:t>
            </a:r>
            <a:br>
              <a:rPr lang="en-US" sz="3600" b="1" dirty="0"/>
            </a:b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639763"/>
            <a:ext cx="11335616" cy="5632311"/>
          </a:xfrm>
          <a:prstGeom prst="rect">
            <a:avLst/>
          </a:prstGeom>
          <a:noFill/>
        </p:spPr>
        <p:txBody>
          <a:bodyPr wrap="square" rtlCol="0">
            <a:spAutoFit/>
          </a:bodyPr>
          <a:lstStyle/>
          <a:p>
            <a:pPr algn="just"/>
            <a:endParaRPr lang="en-US" sz="2000" dirty="0"/>
          </a:p>
          <a:p>
            <a:pPr marL="285750" indent="-285750" algn="just">
              <a:buFont typeface="Wingdings" panose="05000000000000000000" pitchFamily="2" charset="2"/>
              <a:buChar char="§"/>
            </a:pPr>
            <a:r>
              <a:rPr lang="en-US" sz="2000" dirty="0"/>
              <a:t>The Presiding Officer (generally, the Speaker) has jurisdiction to maintain order and decorum in the Chamber and has broad powers to take such actions “as circumstances warrant” to “maintain order and decorum in the Chamber…”</a:t>
            </a:r>
          </a:p>
          <a:p>
            <a:pPr marL="285750" indent="-285750" algn="just">
              <a:buFont typeface="Wingdings" panose="05000000000000000000" pitchFamily="2" charset="2"/>
              <a:buChar char="§"/>
            </a:pPr>
            <a:endParaRPr lang="en-US" sz="2000" dirty="0"/>
          </a:p>
          <a:p>
            <a:pPr marL="285750" indent="-285750" algn="just">
              <a:buFont typeface="Wingdings" panose="05000000000000000000" pitchFamily="2" charset="2"/>
              <a:buChar char="§"/>
            </a:pPr>
            <a:r>
              <a:rPr lang="en-US" sz="2000" dirty="0"/>
              <a:t>“Act of harassment whether personal, sexual, racial or otherwise” may lead to the Presiding Officer naming the offending Member. The Member must then immediately cease and desist from any further acts of harassment. Further acts will result in an ejection from the Chamber.</a:t>
            </a:r>
          </a:p>
          <a:p>
            <a:pPr algn="just"/>
            <a:endParaRPr lang="en-US" sz="2000" dirty="0"/>
          </a:p>
          <a:p>
            <a:pPr algn="just"/>
            <a:r>
              <a:rPr lang="en-US" sz="2000" dirty="0"/>
              <a:t>	</a:t>
            </a:r>
          </a:p>
          <a:p>
            <a:pPr lvl="1" algn="just"/>
            <a:r>
              <a:rPr lang="en-US" sz="2000" b="1" dirty="0"/>
              <a:t>9(17) </a:t>
            </a:r>
            <a:r>
              <a:rPr lang="en-US" sz="2000" dirty="0"/>
              <a:t>When a member is addressing the Council the member </a:t>
            </a:r>
          </a:p>
          <a:p>
            <a:pPr lvl="1" algn="just"/>
            <a:endParaRPr lang="en-US" sz="2000" dirty="0"/>
          </a:p>
          <a:p>
            <a:pPr lvl="1" algn="just"/>
            <a:r>
              <a:rPr lang="en-US" sz="2000" dirty="0"/>
              <a:t>(a) shall not speak disrespectfully of Her Majesty the Queen or her official representatives; </a:t>
            </a:r>
          </a:p>
          <a:p>
            <a:pPr lvl="1" algn="just"/>
            <a:r>
              <a:rPr lang="en-US" sz="2000" dirty="0"/>
              <a:t>(b) shall not use offensive words in referring to any member of the Council, or to any officer or any employee of the City; </a:t>
            </a:r>
          </a:p>
          <a:p>
            <a:pPr lvl="1" algn="just"/>
            <a:r>
              <a:rPr lang="en-US" sz="2000" dirty="0"/>
              <a:t>(c) shall not indulge in personalities in the course of debate nor reflect on the motives of members who may have voted for a particular motion; </a:t>
            </a:r>
          </a:p>
          <a:p>
            <a:pPr lvl="1" algn="just"/>
            <a:r>
              <a:rPr lang="en-US" sz="2000" dirty="0"/>
              <a:t>(d) shall not use profane, vulgar, offensive, threatening or intimidating language.</a:t>
            </a:r>
          </a:p>
        </p:txBody>
      </p:sp>
    </p:spTree>
    <p:extLst>
      <p:ext uri="{BB962C8B-B14F-4D97-AF65-F5344CB8AC3E}">
        <p14:creationId xmlns:p14="http://schemas.microsoft.com/office/powerpoint/2010/main" val="35517722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1FAA-7E6E-974F-6A49-663C0C8D7261}"/>
              </a:ext>
            </a:extLst>
          </p:cNvPr>
          <p:cNvSpPr>
            <a:spLocks noGrp="1"/>
          </p:cNvSpPr>
          <p:nvPr>
            <p:ph type="title"/>
          </p:nvPr>
        </p:nvSpPr>
        <p:spPr/>
        <p:txBody>
          <a:bodyPr/>
          <a:lstStyle/>
          <a:p>
            <a:r>
              <a:rPr lang="en-CA" dirty="0"/>
              <a:t>Examples- Breaches</a:t>
            </a:r>
          </a:p>
        </p:txBody>
      </p:sp>
      <p:sp>
        <p:nvSpPr>
          <p:cNvPr id="3" name="Slide Number Placeholder 2">
            <a:extLst>
              <a:ext uri="{FF2B5EF4-FFF2-40B4-BE49-F238E27FC236}">
                <a16:creationId xmlns:a16="http://schemas.microsoft.com/office/drawing/2014/main" id="{AF18D976-946D-D424-1F9C-9E6578805901}"/>
              </a:ext>
            </a:extLst>
          </p:cNvPr>
          <p:cNvSpPr>
            <a:spLocks noGrp="1"/>
          </p:cNvSpPr>
          <p:nvPr>
            <p:ph type="sldNum" sz="quarter" idx="12"/>
          </p:nvPr>
        </p:nvSpPr>
        <p:spPr/>
        <p:txBody>
          <a:bodyPr/>
          <a:lstStyle/>
          <a:p>
            <a:fld id="{03DC2DEF-D2FE-4B45-ABA4-9F153FD1C98A}" type="slidenum">
              <a:rPr lang="en-US" smtClean="0"/>
              <a:t>41</a:t>
            </a:fld>
            <a:endParaRPr lang="en-US" dirty="0"/>
          </a:p>
        </p:txBody>
      </p:sp>
      <p:sp>
        <p:nvSpPr>
          <p:cNvPr id="5" name="TextBox 4">
            <a:extLst>
              <a:ext uri="{FF2B5EF4-FFF2-40B4-BE49-F238E27FC236}">
                <a16:creationId xmlns:a16="http://schemas.microsoft.com/office/drawing/2014/main" id="{0452F9AF-27D8-1A6B-9466-FC152BBCD4B0}"/>
              </a:ext>
            </a:extLst>
          </p:cNvPr>
          <p:cNvSpPr txBox="1"/>
          <p:nvPr/>
        </p:nvSpPr>
        <p:spPr>
          <a:xfrm>
            <a:off x="371475" y="1013836"/>
            <a:ext cx="11335616" cy="5632311"/>
          </a:xfrm>
          <a:prstGeom prst="rect">
            <a:avLst/>
          </a:prstGeom>
          <a:noFill/>
        </p:spPr>
        <p:txBody>
          <a:bodyPr wrap="square" rtlCol="0">
            <a:spAutoFit/>
          </a:bodyPr>
          <a:lstStyle/>
          <a:p>
            <a:pPr marL="342900" indent="-342900" algn="just">
              <a:buFont typeface="Wingdings" panose="05000000000000000000" pitchFamily="2" charset="2"/>
              <a:buChar char="§"/>
            </a:pPr>
            <a:r>
              <a:rPr lang="en-US" sz="2000" dirty="0"/>
              <a:t>Sarnia, Ontario, Councillors Burrell and Dennis, July 20, 2022</a:t>
            </a:r>
          </a:p>
          <a:p>
            <a:pPr marL="800100" lvl="1" indent="-342900" algn="just">
              <a:buFont typeface="Wingdings" panose="05000000000000000000" pitchFamily="2" charset="2"/>
              <a:buChar char="§"/>
            </a:pPr>
            <a:r>
              <a:rPr lang="en-US" sz="2000" dirty="0"/>
              <a:t>Members’ behaviour towards a trainer during a diversity/equity training seminar was “hostile to the point of her feeling unsafe”, caused her “significant harm”.</a:t>
            </a:r>
          </a:p>
          <a:p>
            <a:pPr marL="342900"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Edmonton, Alberta, Councillor Janz, July 4, 2022</a:t>
            </a:r>
          </a:p>
          <a:p>
            <a:pPr marL="800100" lvl="1" indent="-342900" algn="just">
              <a:buFont typeface="Wingdings" panose="05000000000000000000" pitchFamily="2" charset="2"/>
              <a:buChar char="§"/>
            </a:pPr>
            <a:r>
              <a:rPr lang="en-US" sz="2000" dirty="0"/>
              <a:t>Member “retweeted” a post that contained a comment referring to police officers as “pigs”</a:t>
            </a:r>
          </a:p>
          <a:p>
            <a:pPr marL="800100" lvl="1" indent="-342900" algn="just">
              <a:buFont typeface="Wingdings" panose="05000000000000000000" pitchFamily="2" charset="2"/>
              <a:buChar char="§"/>
            </a:pPr>
            <a:r>
              <a:rPr lang="en-US" sz="2000" dirty="0"/>
              <a:t>“</a:t>
            </a:r>
            <a:r>
              <a:rPr lang="en-US" sz="2000" dirty="0" err="1"/>
              <a:t>ReTweeting</a:t>
            </a:r>
            <a:r>
              <a:rPr lang="en-US" sz="2000" dirty="0"/>
              <a:t> has the same effect as a republication of the original Tweet. It is reasonable to conclude that when someone </a:t>
            </a:r>
            <a:r>
              <a:rPr lang="en-US" sz="2000" dirty="0" err="1"/>
              <a:t>reTweets</a:t>
            </a:r>
            <a:r>
              <a:rPr lang="en-US" sz="2000" dirty="0"/>
              <a:t> without commentary, they are implicitly expressing their agreement with the content of the Tweet. The </a:t>
            </a:r>
            <a:r>
              <a:rPr lang="en-US" sz="2000" dirty="0" err="1"/>
              <a:t>reTweet</a:t>
            </a:r>
            <a:r>
              <a:rPr lang="en-US" sz="2000" dirty="0"/>
              <a:t> also results in broader dissemination of the content of the Tweet.”</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Amaranth, Ontario, Mayor Currie, April 26, 2022</a:t>
            </a:r>
          </a:p>
          <a:p>
            <a:pPr marL="800100" lvl="1" indent="-342900" algn="just">
              <a:buFont typeface="Wingdings" panose="05000000000000000000" pitchFamily="2" charset="2"/>
              <a:buChar char="§"/>
            </a:pPr>
            <a:r>
              <a:rPr lang="en-US" sz="2000" dirty="0"/>
              <a:t>Mayor regularly raises his voice, talks over others, yells during meetings, engages in name-calling</a:t>
            </a:r>
          </a:p>
          <a:p>
            <a:pPr marL="800100" lvl="1" indent="-342900" algn="just">
              <a:buFont typeface="Wingdings" panose="05000000000000000000" pitchFamily="2" charset="2"/>
              <a:buChar char="§"/>
            </a:pPr>
            <a:r>
              <a:rPr lang="en-US" sz="2000" dirty="0"/>
              <a:t>“Storming out of a meeting in a fit of anger” is “disrespectful, lacks decorum and does not reflect the conduct expected of members of municipal councils”</a:t>
            </a:r>
          </a:p>
          <a:p>
            <a:pPr marL="800100" lvl="1" indent="-342900" algn="just">
              <a:buFont typeface="Wingdings" panose="05000000000000000000" pitchFamily="2" charset="2"/>
              <a:buChar char="§"/>
            </a:pPr>
            <a:endParaRPr lang="en-US" sz="2000" dirty="0"/>
          </a:p>
          <a:p>
            <a:pPr marL="342900" indent="-342900" algn="just">
              <a:buFont typeface="Wingdings" panose="05000000000000000000" pitchFamily="2" charset="2"/>
              <a:buChar char="§"/>
            </a:pPr>
            <a:r>
              <a:rPr lang="en-US" sz="2000" dirty="0"/>
              <a:t>Calgary, Alberta, Councillor Woolley, April 9, 2021 </a:t>
            </a:r>
          </a:p>
          <a:p>
            <a:pPr marL="800100" lvl="1" indent="-342900" algn="just">
              <a:buFont typeface="Wingdings" panose="05000000000000000000" pitchFamily="2" charset="2"/>
              <a:buChar char="§"/>
            </a:pPr>
            <a:r>
              <a:rPr lang="en-US" sz="2000" dirty="0"/>
              <a:t>Member called fellow Member an “ignorant moron” in a tweet.</a:t>
            </a:r>
          </a:p>
        </p:txBody>
      </p:sp>
    </p:spTree>
    <p:extLst>
      <p:ext uri="{BB962C8B-B14F-4D97-AF65-F5344CB8AC3E}">
        <p14:creationId xmlns:p14="http://schemas.microsoft.com/office/powerpoint/2010/main" val="25166374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7356B-3867-FBC6-7BC4-B64E5DD783FB}"/>
              </a:ext>
            </a:extLst>
          </p:cNvPr>
          <p:cNvSpPr>
            <a:spLocks noGrp="1"/>
          </p:cNvSpPr>
          <p:nvPr>
            <p:ph type="title"/>
          </p:nvPr>
        </p:nvSpPr>
        <p:spPr/>
        <p:txBody>
          <a:bodyPr/>
          <a:lstStyle/>
          <a:p>
            <a:r>
              <a:rPr lang="en-CA" dirty="0"/>
              <a:t>Social Media </a:t>
            </a:r>
          </a:p>
        </p:txBody>
      </p:sp>
      <p:sp>
        <p:nvSpPr>
          <p:cNvPr id="3" name="Slide Number Placeholder 2">
            <a:extLst>
              <a:ext uri="{FF2B5EF4-FFF2-40B4-BE49-F238E27FC236}">
                <a16:creationId xmlns:a16="http://schemas.microsoft.com/office/drawing/2014/main" id="{E4B4E422-306C-C417-A904-5F3AC58ECC09}"/>
              </a:ext>
            </a:extLst>
          </p:cNvPr>
          <p:cNvSpPr>
            <a:spLocks noGrp="1"/>
          </p:cNvSpPr>
          <p:nvPr>
            <p:ph type="sldNum" sz="quarter" idx="12"/>
          </p:nvPr>
        </p:nvSpPr>
        <p:spPr/>
        <p:txBody>
          <a:bodyPr/>
          <a:lstStyle/>
          <a:p>
            <a:fld id="{03DC2DEF-D2FE-4B45-ABA4-9F153FD1C98A}" type="slidenum">
              <a:rPr lang="en-US" smtClean="0"/>
              <a:t>42</a:t>
            </a:fld>
            <a:endParaRPr lang="en-US" dirty="0"/>
          </a:p>
        </p:txBody>
      </p:sp>
      <p:sp>
        <p:nvSpPr>
          <p:cNvPr id="5" name="TextBox 4">
            <a:extLst>
              <a:ext uri="{FF2B5EF4-FFF2-40B4-BE49-F238E27FC236}">
                <a16:creationId xmlns:a16="http://schemas.microsoft.com/office/drawing/2014/main" id="{56CDA455-A63D-330C-CB95-7E18BE9E78AD}"/>
              </a:ext>
            </a:extLst>
          </p:cNvPr>
          <p:cNvSpPr txBox="1"/>
          <p:nvPr/>
        </p:nvSpPr>
        <p:spPr>
          <a:xfrm>
            <a:off x="371475" y="1019175"/>
            <a:ext cx="11147425" cy="4093428"/>
          </a:xfrm>
          <a:prstGeom prst="rect">
            <a:avLst/>
          </a:prstGeom>
          <a:noFill/>
        </p:spPr>
        <p:txBody>
          <a:bodyPr wrap="square" rtlCol="0">
            <a:spAutoFit/>
          </a:bodyPr>
          <a:lstStyle/>
          <a:p>
            <a:pPr marL="285750" indent="-285750" algn="just">
              <a:buFont typeface="Wingdings" panose="05000000000000000000" pitchFamily="2" charset="2"/>
              <a:buChar char="§"/>
            </a:pPr>
            <a:r>
              <a:rPr lang="en-CA" sz="2000" dirty="0"/>
              <a:t>The Integrity Commissioner published an Advisory Bulletin on Council Members’ Use of Social Media in February 2021  </a:t>
            </a:r>
          </a:p>
          <a:p>
            <a:pPr lvl="2" algn="just"/>
            <a:r>
              <a:rPr lang="en-CA" sz="2000" dirty="0">
                <a:hlinkClick r:id="rId2"/>
              </a:rPr>
              <a:t>https://legacy.winnipeg.ca/council/integritycommissioner/pdfs/AdvisoryBulletin-SocialMediaandCodeofConduct.pdf</a:t>
            </a:r>
            <a:r>
              <a:rPr lang="en-CA" sz="2000" dirty="0"/>
              <a:t> </a:t>
            </a:r>
          </a:p>
          <a:p>
            <a:pPr marL="342900" lvl="2" indent="-342900" algn="just">
              <a:buFont typeface="Wingdings" panose="05000000000000000000" pitchFamily="2" charset="2"/>
              <a:buChar char="§"/>
            </a:pPr>
            <a:endParaRPr lang="en-CA" sz="2000" dirty="0"/>
          </a:p>
          <a:p>
            <a:pPr marL="342900" lvl="2" indent="-342900" algn="just">
              <a:buFont typeface="Wingdings" panose="05000000000000000000" pitchFamily="2" charset="2"/>
              <a:buChar char="§"/>
            </a:pPr>
            <a:r>
              <a:rPr lang="en-CA" sz="2000" dirty="0"/>
              <a:t>The Code applies to a Member’s social media activity where the activity is about any of the following: Council; their work and role as a Council Member; other Members of Council; or the business of the City</a:t>
            </a:r>
          </a:p>
          <a:p>
            <a:pPr marL="342900" lvl="2" indent="-342900" algn="just">
              <a:buFont typeface="Wingdings" panose="05000000000000000000" pitchFamily="2" charset="2"/>
              <a:buChar char="§"/>
            </a:pPr>
            <a:endParaRPr lang="en-CA" sz="2000" dirty="0"/>
          </a:p>
          <a:p>
            <a:pPr marL="342900" lvl="2" indent="-342900" algn="just">
              <a:buFont typeface="Wingdings" panose="05000000000000000000" pitchFamily="2" charset="2"/>
              <a:buChar char="§"/>
            </a:pPr>
            <a:r>
              <a:rPr lang="en-CA" sz="2000" dirty="0"/>
              <a:t>It is the “use” of the account that is important- not the name given to the account</a:t>
            </a:r>
          </a:p>
          <a:p>
            <a:pPr marL="0" lvl="2" algn="just"/>
            <a:endParaRPr lang="en-US" sz="2000" dirty="0"/>
          </a:p>
          <a:p>
            <a:pPr marL="342900" lvl="2" indent="-342900" algn="just">
              <a:buFont typeface="Wingdings" panose="05000000000000000000" pitchFamily="2" charset="2"/>
              <a:buChar char="§"/>
            </a:pPr>
            <a:r>
              <a:rPr lang="en-US" sz="2000" dirty="0"/>
              <a:t>Members are encouraged not to “mute” or “block” other accounts unless necessary, </a:t>
            </a:r>
            <a:r>
              <a:rPr lang="en-CA" sz="2000" dirty="0"/>
              <a:t>but Integrity Commissioner will not accept complaints about muting/blocking unless the manner in which it is done otherwise breaches the Code</a:t>
            </a:r>
            <a:endParaRPr lang="en-US" sz="2000" dirty="0"/>
          </a:p>
        </p:txBody>
      </p:sp>
    </p:spTree>
    <p:extLst>
      <p:ext uri="{BB962C8B-B14F-4D97-AF65-F5344CB8AC3E}">
        <p14:creationId xmlns:p14="http://schemas.microsoft.com/office/powerpoint/2010/main" val="2396671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Advice Procedures – Appendix A</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02338"/>
            <a:ext cx="10939603" cy="6186309"/>
          </a:xfrm>
          <a:prstGeom prst="rect">
            <a:avLst/>
          </a:prstGeom>
          <a:noFill/>
        </p:spPr>
        <p:txBody>
          <a:bodyPr wrap="square" rtlCol="0">
            <a:spAutoFit/>
          </a:bodyPr>
          <a:lstStyle/>
          <a:p>
            <a:pPr marL="285750" indent="-285750" algn="just">
              <a:buFont typeface="Wingdings" panose="05000000000000000000" pitchFamily="2" charset="2"/>
              <a:buChar char="§"/>
            </a:pPr>
            <a:r>
              <a:rPr lang="en-US" dirty="0"/>
              <a:t>Members are encouraged to seek the Integrity Commissioner’s advice on a proactive basis.</a:t>
            </a:r>
          </a:p>
          <a:p>
            <a:pPr algn="just"/>
            <a:endParaRPr lang="en-US" dirty="0"/>
          </a:p>
          <a:p>
            <a:pPr marL="285750" indent="-285750" algn="just">
              <a:buFont typeface="Wingdings" panose="05000000000000000000" pitchFamily="2" charset="2"/>
              <a:buChar char="§"/>
            </a:pPr>
            <a:r>
              <a:rPr lang="en-US" dirty="0"/>
              <a:t>Written advice is binding as long as facts presented are accurate.</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General and anonymous summaries of advice provided to Members may be included in Annual Report</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Advice may be reconsidered and member will be informed. Original advice stands unless and until amended.</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General advice will only be given informally, and is subject to change.</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Will not advise as to whether past conduct was a contravention of the Code. Can only provide general information about how to act in the future.</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Advice cannot be used by a member to attack or malign behaviour of another member.</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Advice is confidential (subject to disclosure required by law), unless:</a:t>
            </a:r>
          </a:p>
          <a:p>
            <a:pPr marL="285750" indent="-285750" algn="just">
              <a:buFont typeface="Wingdings" panose="05000000000000000000" pitchFamily="2" charset="2"/>
              <a:buChar char="§"/>
            </a:pPr>
            <a:endParaRPr lang="en-US" dirty="0"/>
          </a:p>
          <a:p>
            <a:pPr marL="742950" lvl="1" indent="-285750" algn="just">
              <a:buFont typeface="Wingdings" panose="05000000000000000000" pitchFamily="2" charset="2"/>
              <a:buChar char="§"/>
            </a:pPr>
            <a:r>
              <a:rPr lang="en-US" dirty="0"/>
              <a:t>reported following investigation of complaint</a:t>
            </a:r>
          </a:p>
          <a:p>
            <a:pPr marL="742950" lvl="1" indent="-285750" algn="just">
              <a:buFont typeface="Wingdings" panose="05000000000000000000" pitchFamily="2" charset="2"/>
              <a:buChar char="§"/>
            </a:pPr>
            <a:endParaRPr lang="en-US" dirty="0"/>
          </a:p>
          <a:p>
            <a:pPr marL="742950" lvl="1" indent="-285750" algn="just">
              <a:buFont typeface="Wingdings" panose="05000000000000000000" pitchFamily="2" charset="2"/>
              <a:buChar char="§"/>
            </a:pPr>
            <a:r>
              <a:rPr lang="en-US" dirty="0"/>
              <a:t>the member makes the advice public (if a portion is made public, the entirety may be disclosed.)</a:t>
            </a:r>
          </a:p>
          <a:p>
            <a:pPr marL="742950" lvl="1"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endParaRPr lang="en-US" dirty="0"/>
          </a:p>
        </p:txBody>
      </p:sp>
    </p:spTree>
    <p:extLst>
      <p:ext uri="{BB962C8B-B14F-4D97-AF65-F5344CB8AC3E}">
        <p14:creationId xmlns:p14="http://schemas.microsoft.com/office/powerpoint/2010/main" val="13147822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Enforcement of the Code</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19175"/>
            <a:ext cx="11147425" cy="4154984"/>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Promotion of an ethical culture is better achieved through the ability to provide advice and education rather than through the investigation of complaints and imposition of sanctions for misconduct.</a:t>
            </a:r>
          </a:p>
          <a:p>
            <a:pPr algn="just"/>
            <a:endParaRPr lang="en-US" sz="2200" dirty="0"/>
          </a:p>
          <a:p>
            <a:pPr marL="285750" indent="-285750" algn="just">
              <a:buFont typeface="Wingdings" panose="05000000000000000000" pitchFamily="2" charset="2"/>
              <a:buChar char="§"/>
            </a:pPr>
            <a:r>
              <a:rPr lang="en-US" sz="2200" b="1" dirty="0"/>
              <a:t>The purpose of the complaint process is remedial rather than punitive.</a:t>
            </a:r>
          </a:p>
          <a:p>
            <a:pPr algn="just"/>
            <a:endParaRPr lang="en-US" sz="2200" dirty="0"/>
          </a:p>
          <a:p>
            <a:pPr marL="285750" indent="-285750" algn="just">
              <a:buFont typeface="Wingdings" panose="05000000000000000000" pitchFamily="2" charset="2"/>
              <a:buChar char="§"/>
            </a:pPr>
            <a:r>
              <a:rPr lang="en-US" sz="2200" dirty="0"/>
              <a:t>All complaints, whether formal or informal, may be resolved informally, i.e. without conducting an investigation, publishing a report and requiring council to determine sanctions.</a:t>
            </a:r>
          </a:p>
          <a:p>
            <a:pPr marL="742950" lvl="1" indent="-285750" algn="just">
              <a:buFont typeface="Wingdings" panose="05000000000000000000" pitchFamily="2" charset="2"/>
              <a:buChar char="§"/>
            </a:pPr>
            <a:r>
              <a:rPr lang="en-US" sz="2200" dirty="0"/>
              <a:t>Education is achieved through public reporting in the Annual Report about the nature of complaints received and how they were resolved.</a:t>
            </a:r>
          </a:p>
          <a:p>
            <a:pPr algn="just"/>
            <a:endParaRPr lang="en-US" sz="2200" dirty="0"/>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34996398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A1EDA-CFAA-B36C-F757-B19D722A0F25}"/>
              </a:ext>
            </a:extLst>
          </p:cNvPr>
          <p:cNvSpPr>
            <a:spLocks noGrp="1"/>
          </p:cNvSpPr>
          <p:nvPr>
            <p:ph type="title"/>
          </p:nvPr>
        </p:nvSpPr>
        <p:spPr/>
        <p:txBody>
          <a:bodyPr/>
          <a:lstStyle/>
          <a:p>
            <a:r>
              <a:rPr lang="en-CA" dirty="0"/>
              <a:t>What to Expect in the Event of a Complaint</a:t>
            </a:r>
          </a:p>
        </p:txBody>
      </p:sp>
      <p:sp>
        <p:nvSpPr>
          <p:cNvPr id="3" name="Slide Number Placeholder 2">
            <a:extLst>
              <a:ext uri="{FF2B5EF4-FFF2-40B4-BE49-F238E27FC236}">
                <a16:creationId xmlns:a16="http://schemas.microsoft.com/office/drawing/2014/main" id="{EE6C2C01-66DC-3CCB-4BC9-ED5C642C3B44}"/>
              </a:ext>
            </a:extLst>
          </p:cNvPr>
          <p:cNvSpPr>
            <a:spLocks noGrp="1"/>
          </p:cNvSpPr>
          <p:nvPr>
            <p:ph type="sldNum" sz="quarter" idx="12"/>
          </p:nvPr>
        </p:nvSpPr>
        <p:spPr/>
        <p:txBody>
          <a:bodyPr/>
          <a:lstStyle/>
          <a:p>
            <a:fld id="{03DC2DEF-D2FE-4B45-ABA4-9F153FD1C98A}" type="slidenum">
              <a:rPr lang="en-US" smtClean="0"/>
              <a:t>45</a:t>
            </a:fld>
            <a:endParaRPr lang="en-US" dirty="0"/>
          </a:p>
        </p:txBody>
      </p:sp>
      <p:graphicFrame>
        <p:nvGraphicFramePr>
          <p:cNvPr id="7" name="Diagram 6">
            <a:extLst>
              <a:ext uri="{FF2B5EF4-FFF2-40B4-BE49-F238E27FC236}">
                <a16:creationId xmlns:a16="http://schemas.microsoft.com/office/drawing/2014/main" id="{50EF72DE-EBB1-0443-3F42-F508250B5DEF}"/>
              </a:ext>
            </a:extLst>
          </p:cNvPr>
          <p:cNvGraphicFramePr/>
          <p:nvPr>
            <p:extLst>
              <p:ext uri="{D42A27DB-BD31-4B8C-83A1-F6EECF244321}">
                <p14:modId xmlns:p14="http://schemas.microsoft.com/office/powerpoint/2010/main" val="1483177471"/>
              </p:ext>
            </p:extLst>
          </p:nvPr>
        </p:nvGraphicFramePr>
        <p:xfrm>
          <a:off x="573931" y="1177047"/>
          <a:ext cx="10836613" cy="5301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23491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079275" y="1014573"/>
            <a:ext cx="9928639" cy="5170646"/>
          </a:xfrm>
          <a:prstGeom prst="rect">
            <a:avLst/>
          </a:prstGeom>
          <a:noFill/>
        </p:spPr>
        <p:txBody>
          <a:bodyPr wrap="square" rtlCol="0">
            <a:spAutoFit/>
          </a:bodyPr>
          <a:lstStyle/>
          <a:p>
            <a:pPr algn="just"/>
            <a:endParaRPr lang="en-US" sz="2200" dirty="0"/>
          </a:p>
          <a:p>
            <a:pPr marL="285750" indent="-285750" algn="just">
              <a:buFont typeface="Wingdings" panose="05000000000000000000" pitchFamily="2" charset="2"/>
              <a:buChar char="§"/>
            </a:pPr>
            <a:r>
              <a:rPr lang="en-US" sz="2200" b="1" dirty="0"/>
              <a:t>Part A- Informal Complaints</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integrity Commissioner may assist in informal discussion to settle or resolve the matter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encouraged as first means of remedying behaviour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integrity Commissioner may act as mediator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participation in informal process does not preclude undertaking a formal investigation of the same matter</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not a prerequisite to pursuing formal complaint</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286639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140393" y="1031689"/>
            <a:ext cx="9928639" cy="6247864"/>
          </a:xfrm>
          <a:prstGeom prst="rect">
            <a:avLst/>
          </a:prstGeom>
          <a:noFill/>
        </p:spPr>
        <p:txBody>
          <a:bodyPr wrap="square" rtlCol="0">
            <a:spAutoFit/>
          </a:bodyPr>
          <a:lstStyle/>
          <a:p>
            <a:pPr marL="285750" indent="-285750" algn="just">
              <a:buFont typeface="Wingdings" panose="05000000000000000000" pitchFamily="2" charset="2"/>
              <a:buChar char="§"/>
            </a:pPr>
            <a:r>
              <a:rPr lang="en-US" sz="2000" b="1" dirty="0">
                <a:solidFill>
                  <a:schemeClr val="tx1">
                    <a:lumMod val="50000"/>
                  </a:schemeClr>
                </a:solidFill>
              </a:rPr>
              <a:t>Part B- Formal Complaints:</a:t>
            </a:r>
          </a:p>
          <a:p>
            <a:pPr marL="285750"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“any individual” may file formal complaint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Details of complaint disclosed to respondent member, but name of complainant only disclosed where fairness requires it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Council may also direct investigation by resolution</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Complaints must generally be made within 60 days after date of conduct, or 60 days after date complainant became aware of conduct</a:t>
            </a:r>
          </a:p>
          <a:p>
            <a:pPr marL="742950" lvl="1" indent="-285750" algn="just">
              <a:buFont typeface="Wingdings" panose="05000000000000000000" pitchFamily="2" charset="2"/>
              <a:buChar char="§"/>
            </a:pPr>
            <a:endParaRPr lang="en-US" sz="2000" dirty="0">
              <a:solidFill>
                <a:schemeClr val="tx1">
                  <a:lumMod val="50000"/>
                </a:schemeClr>
              </a:solidFill>
            </a:endParaRPr>
          </a:p>
          <a:p>
            <a:pPr marL="742950" lvl="1" indent="-285750" algn="just">
              <a:buFont typeface="Wingdings" panose="05000000000000000000" pitchFamily="2" charset="2"/>
              <a:buChar char="§"/>
            </a:pPr>
            <a:r>
              <a:rPr lang="en-US" sz="2000" dirty="0">
                <a:solidFill>
                  <a:schemeClr val="tx1">
                    <a:lumMod val="50000"/>
                  </a:schemeClr>
                </a:solidFill>
              </a:rPr>
              <a:t>Integrity Commissioner may accept complaint filed after expiry of time limit if:</a:t>
            </a:r>
          </a:p>
          <a:p>
            <a:pPr marL="742950" lvl="1"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delay incurred in good faith;</a:t>
            </a:r>
          </a:p>
          <a:p>
            <a:pPr marL="1200150" lvl="2"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it is in the public interest to conduct an investigation; </a:t>
            </a:r>
            <a:r>
              <a:rPr lang="en-US" sz="2000" b="1" dirty="0">
                <a:solidFill>
                  <a:schemeClr val="tx1">
                    <a:lumMod val="50000"/>
                  </a:schemeClr>
                </a:solidFill>
              </a:rPr>
              <a:t>and</a:t>
            </a:r>
          </a:p>
          <a:p>
            <a:pPr marL="1200150" lvl="2" indent="-285750" algn="just">
              <a:buFont typeface="Wingdings" panose="05000000000000000000" pitchFamily="2" charset="2"/>
              <a:buChar char="§"/>
            </a:pPr>
            <a:endParaRPr lang="en-US" sz="2000" dirty="0">
              <a:solidFill>
                <a:schemeClr val="tx1">
                  <a:lumMod val="50000"/>
                </a:schemeClr>
              </a:solidFill>
            </a:endParaRPr>
          </a:p>
          <a:p>
            <a:pPr marL="1200150" lvl="2" indent="-285750" algn="just">
              <a:buFont typeface="Wingdings" panose="05000000000000000000" pitchFamily="2" charset="2"/>
              <a:buChar char="§"/>
            </a:pPr>
            <a:r>
              <a:rPr lang="en-US" sz="2000" dirty="0">
                <a:solidFill>
                  <a:schemeClr val="tx1">
                    <a:lumMod val="50000"/>
                  </a:schemeClr>
                </a:solidFill>
              </a:rPr>
              <a:t>no substantial prejudice will result to any person because of the delay</a:t>
            </a:r>
          </a:p>
          <a:p>
            <a:pPr marL="285750" indent="-285750" algn="just">
              <a:buFont typeface="Wingdings" panose="05000000000000000000" pitchFamily="2" charset="2"/>
              <a:buChar char="§"/>
            </a:pPr>
            <a:endParaRPr lang="en-CA" sz="2000" dirty="0">
              <a:solidFill>
                <a:schemeClr val="tx1">
                  <a:lumMod val="50000"/>
                </a:schemeClr>
              </a:solidFill>
            </a:endParaRPr>
          </a:p>
        </p:txBody>
      </p:sp>
    </p:spTree>
    <p:extLst>
      <p:ext uri="{BB962C8B-B14F-4D97-AF65-F5344CB8AC3E}">
        <p14:creationId xmlns:p14="http://schemas.microsoft.com/office/powerpoint/2010/main" val="1329107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6" y="1019175"/>
            <a:ext cx="10911894" cy="6378669"/>
          </a:xfrm>
          <a:prstGeom prst="rect">
            <a:avLst/>
          </a:prstGeom>
          <a:noFill/>
        </p:spPr>
        <p:txBody>
          <a:bodyPr wrap="square" rtlCol="0">
            <a:spAutoFit/>
          </a:bodyPr>
          <a:lstStyle/>
          <a:p>
            <a:pPr marL="342900" lvl="1" indent="-342900" algn="just">
              <a:buFont typeface="Wingdings" panose="05000000000000000000" pitchFamily="2" charset="2"/>
              <a:buChar char="§"/>
            </a:pPr>
            <a:r>
              <a:rPr lang="en-CA" b="1" dirty="0"/>
              <a:t>Part B- Formal Complaints Continued</a:t>
            </a:r>
          </a:p>
          <a:p>
            <a:pPr marL="342900" lvl="2" indent="-342900" algn="just">
              <a:buFont typeface="Wingdings" panose="05000000000000000000" pitchFamily="2" charset="2"/>
              <a:buChar char="§"/>
            </a:pPr>
            <a:endParaRPr lang="en-CA" sz="1600" dirty="0"/>
          </a:p>
          <a:p>
            <a:pPr marL="342900" lvl="2" indent="-342900" algn="just">
              <a:buFont typeface="Wingdings" panose="05000000000000000000" pitchFamily="2" charset="2"/>
              <a:buChar char="§"/>
            </a:pPr>
            <a:r>
              <a:rPr lang="en-CA" sz="1500" dirty="0"/>
              <a:t>IC must conduct preliminary assessment  to decide whether to investigate complaint.</a:t>
            </a:r>
          </a:p>
          <a:p>
            <a:pPr marL="342900" lvl="2" indent="-342900" algn="just">
              <a:buFont typeface="Wingdings" panose="05000000000000000000" pitchFamily="2" charset="2"/>
              <a:buChar char="§"/>
            </a:pPr>
            <a:endParaRPr lang="en-CA" sz="1500" dirty="0"/>
          </a:p>
          <a:p>
            <a:pPr marL="342900" lvl="2" indent="-342900" algn="just">
              <a:buFont typeface="Wingdings" panose="05000000000000000000" pitchFamily="2" charset="2"/>
              <a:buChar char="§"/>
            </a:pPr>
            <a:r>
              <a:rPr lang="en-CA" sz="1500" dirty="0"/>
              <a:t>May refuse to investigate where:</a:t>
            </a:r>
          </a:p>
          <a:p>
            <a:pPr marL="342900" lvl="3" indent="-342900" algn="just">
              <a:buFont typeface="Wingdings" panose="05000000000000000000" pitchFamily="2" charset="2"/>
              <a:buChar char="§"/>
            </a:pPr>
            <a:endParaRPr lang="en-CA" sz="1500" dirty="0"/>
          </a:p>
          <a:p>
            <a:pPr marL="800100" lvl="4" indent="-342900" algn="just">
              <a:buFont typeface="Wingdings" panose="05000000000000000000" pitchFamily="2" charset="2"/>
              <a:buChar char="§"/>
            </a:pPr>
            <a:r>
              <a:rPr lang="en-CA" sz="1500" dirty="0"/>
              <a:t>outside jurisdiction;</a:t>
            </a:r>
          </a:p>
          <a:p>
            <a:pPr marL="800100" lvl="4" indent="-342900" algn="just">
              <a:buFont typeface="Wingdings" panose="05000000000000000000" pitchFamily="2" charset="2"/>
              <a:buChar char="§"/>
            </a:pPr>
            <a:r>
              <a:rPr lang="en-CA" sz="1500" dirty="0"/>
              <a:t>complaint is frivolous, vexatious, not made in good faith;</a:t>
            </a:r>
          </a:p>
          <a:p>
            <a:pPr marL="800100" lvl="4" indent="-342900" algn="just">
              <a:buFont typeface="Wingdings" panose="05000000000000000000" pitchFamily="2" charset="2"/>
              <a:buChar char="§"/>
            </a:pPr>
            <a:r>
              <a:rPr lang="en-CA" sz="1500" dirty="0"/>
              <a:t>no/insufficient grounds, or unlikely compliant will succeed; or</a:t>
            </a:r>
          </a:p>
          <a:p>
            <a:pPr marL="800100" lvl="4" indent="-342900" algn="just">
              <a:buFont typeface="Wingdings" panose="05000000000000000000" pitchFamily="2" charset="2"/>
              <a:buChar char="§"/>
            </a:pPr>
            <a:r>
              <a:rPr lang="en-CA" sz="1500" dirty="0"/>
              <a:t>investigation will serve no useful purpose</a:t>
            </a:r>
          </a:p>
          <a:p>
            <a:pPr marL="342900" lvl="3" indent="-342900" algn="just">
              <a:buFont typeface="Wingdings" panose="05000000000000000000" pitchFamily="2" charset="2"/>
              <a:buChar char="§"/>
            </a:pPr>
            <a:endParaRPr lang="en-US" sz="1500" dirty="0"/>
          </a:p>
          <a:p>
            <a:pPr marL="342900" lvl="3" indent="-342900" algn="just">
              <a:buFont typeface="Wingdings" panose="05000000000000000000" pitchFamily="2" charset="2"/>
              <a:buChar char="§"/>
            </a:pPr>
            <a:r>
              <a:rPr lang="en-US" sz="1500" dirty="0"/>
              <a:t>Where the Integrity Commissioner has declined to conduct an investigation, will provide the Respondent with both an anonymized copy of the complaint and the Integrity Commissioner's response to the Complainant.</a:t>
            </a:r>
            <a:endParaRPr lang="en-CA" sz="1500" dirty="0"/>
          </a:p>
          <a:p>
            <a:pPr marL="342900" lvl="2" indent="-342900" algn="just">
              <a:buFont typeface="Wingdings" panose="05000000000000000000" pitchFamily="2" charset="2"/>
              <a:buChar char="§"/>
            </a:pPr>
            <a:endParaRPr lang="en-CA" sz="1500" dirty="0"/>
          </a:p>
          <a:p>
            <a:pPr marL="342900" lvl="2" indent="-342900" algn="just">
              <a:buFont typeface="Wingdings" panose="05000000000000000000" pitchFamily="2" charset="2"/>
              <a:buChar char="§"/>
            </a:pPr>
            <a:r>
              <a:rPr lang="en-CA" sz="1500" dirty="0"/>
              <a:t>Investigation:</a:t>
            </a:r>
          </a:p>
          <a:p>
            <a:pPr marL="342900" lvl="3" indent="-342900" algn="just">
              <a:buFont typeface="Wingdings" panose="05000000000000000000" pitchFamily="2" charset="2"/>
              <a:buChar char="§"/>
            </a:pPr>
            <a:endParaRPr lang="en-CA" sz="1500" dirty="0"/>
          </a:p>
          <a:p>
            <a:pPr marL="800100" lvl="4" indent="-342900" algn="just">
              <a:buFont typeface="Wingdings" panose="05000000000000000000" pitchFamily="2" charset="2"/>
              <a:buChar char="§"/>
            </a:pPr>
            <a:r>
              <a:rPr lang="en-CA" sz="1500" dirty="0"/>
              <a:t>both parties provided with details of complaint, submissions, other relevant supporting material</a:t>
            </a:r>
          </a:p>
          <a:p>
            <a:pPr marL="800100" lvl="4" indent="-342900" algn="just">
              <a:buFont typeface="Wingdings" panose="05000000000000000000" pitchFamily="2" charset="2"/>
              <a:buChar char="§"/>
            </a:pPr>
            <a:endParaRPr lang="en-CA" sz="1500" dirty="0"/>
          </a:p>
          <a:p>
            <a:pPr marL="800100" lvl="4" indent="-342900" algn="just">
              <a:buFont typeface="Wingdings" panose="05000000000000000000" pitchFamily="2" charset="2"/>
              <a:buChar char="§"/>
            </a:pPr>
            <a:r>
              <a:rPr lang="en-CA" sz="1500" dirty="0"/>
              <a:t>Integrity Commissioner may seek information from anyone relevant to the complaint and may receive such information either in person or in writing</a:t>
            </a:r>
          </a:p>
          <a:p>
            <a:pPr marL="800100" lvl="4" indent="-342900" algn="just">
              <a:buFont typeface="Wingdings" panose="05000000000000000000" pitchFamily="2" charset="2"/>
              <a:buChar char="§"/>
            </a:pPr>
            <a:endParaRPr lang="en-CA" sz="1500" dirty="0"/>
          </a:p>
          <a:p>
            <a:pPr marL="342900" lvl="3" indent="-342900" algn="just">
              <a:buFont typeface="Wingdings" panose="05000000000000000000" pitchFamily="2" charset="2"/>
              <a:buChar char="§"/>
            </a:pPr>
            <a:r>
              <a:rPr lang="en-CA" sz="1500" dirty="0"/>
              <a:t>Confidentiality:</a:t>
            </a:r>
          </a:p>
          <a:p>
            <a:pPr marL="800100" lvl="4" indent="-342900" algn="just">
              <a:buFont typeface="Wingdings" panose="05000000000000000000" pitchFamily="2" charset="2"/>
              <a:buChar char="§"/>
            </a:pPr>
            <a:endParaRPr lang="en-CA" sz="1500" dirty="0"/>
          </a:p>
          <a:p>
            <a:pPr marL="800100" lvl="4" indent="-342900" algn="just">
              <a:buFont typeface="Wingdings" panose="05000000000000000000" pitchFamily="2" charset="2"/>
              <a:buChar char="§"/>
            </a:pPr>
            <a:r>
              <a:rPr lang="en-CA" sz="1500" dirty="0"/>
              <a:t>The Integrity Commissioner and every person acting under their jurisdiction shall preserve confidentiality of the investigation process, except as required by law and the Complaint Procedures.</a:t>
            </a:r>
          </a:p>
          <a:p>
            <a:pPr marL="285750" indent="-285750">
              <a:buFont typeface="Wingdings" panose="05000000000000000000" pitchFamily="2" charset="2"/>
              <a:buChar char="§"/>
            </a:pPr>
            <a:endParaRPr lang="en-CA" dirty="0"/>
          </a:p>
        </p:txBody>
      </p:sp>
    </p:spTree>
    <p:extLst>
      <p:ext uri="{BB962C8B-B14F-4D97-AF65-F5344CB8AC3E}">
        <p14:creationId xmlns:p14="http://schemas.microsoft.com/office/powerpoint/2010/main" val="3670629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Complaint Procedures – Appendix B</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49</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313166" y="988490"/>
            <a:ext cx="9928639" cy="5847755"/>
          </a:xfrm>
          <a:prstGeom prst="rect">
            <a:avLst/>
          </a:prstGeom>
          <a:noFill/>
        </p:spPr>
        <p:txBody>
          <a:bodyPr wrap="square" rtlCol="0">
            <a:spAutoFit/>
          </a:bodyPr>
          <a:lstStyle/>
          <a:p>
            <a:pPr marL="342900" indent="-342900" algn="just">
              <a:buFont typeface="Wingdings" panose="05000000000000000000" pitchFamily="2" charset="2"/>
              <a:buChar char="§"/>
            </a:pPr>
            <a:r>
              <a:rPr lang="en-US" sz="2200" b="1" dirty="0"/>
              <a:t>Part B- Formal Complaints Continued</a:t>
            </a:r>
          </a:p>
          <a:p>
            <a:pPr marL="342900" indent="-342900" algn="just">
              <a:buFont typeface="Wingdings" panose="05000000000000000000" pitchFamily="2" charset="2"/>
              <a:buChar char="§"/>
            </a:pPr>
            <a:endParaRPr lang="en-US" sz="2200" dirty="0"/>
          </a:p>
          <a:p>
            <a:pPr marL="342900" indent="-342900" algn="just">
              <a:buFont typeface="Wingdings" panose="05000000000000000000" pitchFamily="2" charset="2"/>
              <a:buChar char="§"/>
            </a:pPr>
            <a:r>
              <a:rPr lang="en-US" sz="2200" dirty="0"/>
              <a:t>Reporting:</a:t>
            </a:r>
          </a:p>
          <a:p>
            <a:pPr marL="342900" indent="-342900" algn="just">
              <a:buFont typeface="Wingdings" panose="05000000000000000000" pitchFamily="2" charset="2"/>
              <a:buChar char="§"/>
            </a:pPr>
            <a:endParaRPr lang="en-US" sz="2200" dirty="0"/>
          </a:p>
          <a:p>
            <a:pPr marL="800100" lvl="1" indent="-342900" algn="just">
              <a:buFont typeface="Wingdings" panose="05000000000000000000" pitchFamily="2" charset="2"/>
              <a:buChar char="§"/>
            </a:pPr>
            <a:r>
              <a:rPr lang="en-US" sz="2200" b="1" dirty="0"/>
              <a:t>if no contravention found </a:t>
            </a:r>
            <a:r>
              <a:rPr lang="en-US" sz="2200" dirty="0"/>
              <a:t>- no public reporting - report is only provided to the complainant and respondent member; it may be discussed on an anonymous basis in the Annual Report for education purposes</a:t>
            </a:r>
          </a:p>
          <a:p>
            <a:pPr lvl="1" algn="just"/>
            <a:endParaRPr lang="en-US" sz="2200" dirty="0"/>
          </a:p>
          <a:p>
            <a:pPr marL="800100" lvl="1" indent="-342900" algn="just">
              <a:buFont typeface="Wingdings" panose="05000000000000000000" pitchFamily="2" charset="2"/>
              <a:buChar char="§"/>
            </a:pPr>
            <a:r>
              <a:rPr lang="en-US" sz="2200" b="1" dirty="0"/>
              <a:t>if contravention found</a:t>
            </a:r>
            <a:r>
              <a:rPr lang="en-US" sz="2200" dirty="0"/>
              <a:t>, Integrity Commissioner shall report publicly to Council including findings, opinion as to how member contravened code, any recommended sanctions or corrective action</a:t>
            </a:r>
          </a:p>
          <a:p>
            <a:pPr marL="800100" lvl="1" indent="-342900" algn="just">
              <a:buFont typeface="Wingdings" panose="05000000000000000000" pitchFamily="2" charset="2"/>
              <a:buChar char="§"/>
            </a:pPr>
            <a:endParaRPr lang="en-US" sz="2200" dirty="0"/>
          </a:p>
          <a:p>
            <a:pPr marL="800100" lvl="1" indent="-342900" algn="just">
              <a:buFont typeface="Wingdings" panose="05000000000000000000" pitchFamily="2" charset="2"/>
              <a:buChar char="§"/>
            </a:pPr>
            <a:r>
              <a:rPr lang="en-US" sz="2200" dirty="0"/>
              <a:t>council shall consider and act on report forthwith.</a:t>
            </a:r>
          </a:p>
          <a:p>
            <a:pPr lvl="1" algn="just"/>
            <a:endParaRPr lang="en-US" sz="2200" dirty="0"/>
          </a:p>
          <a:p>
            <a:pPr marL="800100" lvl="1" indent="-342900" algn="just">
              <a:buFont typeface="Wingdings" panose="05000000000000000000" pitchFamily="2" charset="2"/>
              <a:buChar char="§"/>
            </a:pPr>
            <a:r>
              <a:rPr lang="en-US" sz="2200" dirty="0"/>
              <a:t>if contravention is found, identity of respondent member shall not be treated as confidential.</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444786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Public Trust</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251723"/>
            <a:ext cx="9928639" cy="5847755"/>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t>
            </a:r>
            <a:r>
              <a:rPr lang="en-US" sz="2200" i="1" dirty="0"/>
              <a:t>The proper operation of our city's government requires:</a:t>
            </a:r>
          </a:p>
          <a:p>
            <a:pPr marL="285750" indent="-285750" algn="just">
              <a:buFont typeface="Wingdings" panose="05000000000000000000" pitchFamily="2" charset="2"/>
              <a:buChar char="§"/>
            </a:pPr>
            <a:endParaRPr lang="en-US" sz="2200" i="1" dirty="0"/>
          </a:p>
          <a:p>
            <a:pPr marL="263525" algn="just"/>
            <a:r>
              <a:rPr lang="en-US" sz="2200" i="1" dirty="0"/>
              <a:t>That its public officials and employees act as fiduciaries entrusted with and responsible for the property and resources of the community; </a:t>
            </a:r>
          </a:p>
          <a:p>
            <a:pPr marL="263525" algn="just">
              <a:buFont typeface="Wingdings" panose="05000000000000000000" pitchFamily="2" charset="2"/>
              <a:buChar char="§"/>
            </a:pPr>
            <a:endParaRPr lang="en-US" sz="2200" i="1" dirty="0"/>
          </a:p>
          <a:p>
            <a:pPr marL="263525" algn="just"/>
            <a:r>
              <a:rPr lang="en-US" sz="2200" i="1" dirty="0"/>
              <a:t>That they make governmental decisions and policies in the proper channels of the government structure , free of coercive or other improper influence; </a:t>
            </a:r>
          </a:p>
          <a:p>
            <a:pPr marL="263525" algn="just">
              <a:buFont typeface="Wingdings" panose="05000000000000000000" pitchFamily="2" charset="2"/>
              <a:buChar char="§"/>
            </a:pPr>
            <a:endParaRPr lang="en-US" sz="2200" i="1" dirty="0"/>
          </a:p>
          <a:p>
            <a:pPr marL="263525" algn="just"/>
            <a:r>
              <a:rPr lang="en-US" sz="2200" i="1" dirty="0"/>
              <a:t>That they use their position in the best interests of the city rather than for personal interests, whether their own interests or those of their family, friends or business associates; and</a:t>
            </a:r>
          </a:p>
          <a:p>
            <a:pPr marL="263525" algn="just">
              <a:buFont typeface="Wingdings" panose="05000000000000000000" pitchFamily="2" charset="2"/>
              <a:buChar char="§"/>
            </a:pPr>
            <a:endParaRPr lang="en-US" sz="2200" i="1" dirty="0"/>
          </a:p>
          <a:p>
            <a:pPr marL="263525" algn="just"/>
            <a:r>
              <a:rPr lang="en-US" sz="2200" i="1" dirty="0"/>
              <a:t>That they do not, directly or indirectly, in a positive or negative sense, treat anyone preferentially, that is, other than in a manner generally accorded to city residents</a:t>
            </a:r>
            <a:r>
              <a:rPr lang="en-US" sz="2200" dirty="0"/>
              <a:t>.“</a:t>
            </a:r>
          </a:p>
          <a:p>
            <a:pPr marL="285750"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Robert Weschler, </a:t>
            </a:r>
            <a:r>
              <a:rPr lang="en-US" sz="2200" i="1" dirty="0"/>
              <a:t>Model Municipal Code of Ethics</a:t>
            </a:r>
            <a:r>
              <a:rPr lang="en-US" sz="2200" dirty="0"/>
              <a:t>, City Ethics Inc., 2006</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9088163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Sanctions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50</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t>Available sanctions for violations of the Code:</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Reprimand;</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Public apology;</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Return gift or benefit/reimburse donor for the value;</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Remove member from a committee; and</a:t>
            </a:r>
          </a:p>
          <a:p>
            <a:pPr marL="742950" lvl="1" indent="-285750" algn="just">
              <a:buFont typeface="Wingdings" panose="05000000000000000000" pitchFamily="2" charset="2"/>
              <a:buChar char="§"/>
            </a:pPr>
            <a:endParaRPr lang="en-US" sz="2200" dirty="0"/>
          </a:p>
          <a:p>
            <a:pPr marL="742950" lvl="1" indent="-285750" algn="just">
              <a:buFont typeface="Wingdings" panose="05000000000000000000" pitchFamily="2" charset="2"/>
              <a:buChar char="§"/>
            </a:pPr>
            <a:r>
              <a:rPr lang="en-US" sz="2200" dirty="0"/>
              <a:t>Request Mayor to remove the member from their position as Chair of a committee</a:t>
            </a:r>
          </a:p>
          <a:p>
            <a:pPr marL="285750" indent="-285750" algn="just">
              <a:buFont typeface="Wingdings" panose="05000000000000000000" pitchFamily="2" charset="2"/>
              <a:buChar char="§"/>
            </a:pPr>
            <a:endParaRPr lang="en-CA" sz="2200" dirty="0"/>
          </a:p>
        </p:txBody>
      </p:sp>
    </p:spTree>
    <p:extLst>
      <p:ext uri="{BB962C8B-B14F-4D97-AF65-F5344CB8AC3E}">
        <p14:creationId xmlns:p14="http://schemas.microsoft.com/office/powerpoint/2010/main" val="15429239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fontScale="90000"/>
          </a:bodyPr>
          <a:lstStyle/>
          <a:p>
            <a:r>
              <a:rPr lang="en-CA" dirty="0"/>
              <a:t>Factors the Council must consider in deciding whether to impose a sanction</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51</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893647"/>
          </a:xfrm>
          <a:prstGeom prst="rect">
            <a:avLst/>
          </a:prstGeom>
          <a:noFill/>
        </p:spPr>
        <p:txBody>
          <a:bodyPr wrap="square" rtlCol="0">
            <a:spAutoFit/>
          </a:bodyPr>
          <a:lstStyle/>
          <a:p>
            <a:pPr lvl="1" algn="just"/>
            <a:r>
              <a:rPr lang="en-US" sz="2400" dirty="0"/>
              <a:t>a. The nature of the Code of Conduct contravention; </a:t>
            </a:r>
          </a:p>
          <a:p>
            <a:pPr lvl="1" algn="just"/>
            <a:endParaRPr lang="en-US" sz="2400" dirty="0"/>
          </a:p>
          <a:p>
            <a:pPr lvl="1" algn="just"/>
            <a:r>
              <a:rPr lang="en-US" sz="2400" dirty="0"/>
              <a:t>b. The length or persistence of the Code of Conduct contravention; </a:t>
            </a:r>
          </a:p>
          <a:p>
            <a:pPr lvl="1" algn="just"/>
            <a:endParaRPr lang="en-US" sz="2400" dirty="0"/>
          </a:p>
          <a:p>
            <a:pPr lvl="1" algn="just"/>
            <a:r>
              <a:rPr lang="en-US" sz="2400" dirty="0"/>
              <a:t>c. Whether the Member knowingly contravened the Code of Conduct; </a:t>
            </a:r>
          </a:p>
          <a:p>
            <a:pPr lvl="1" algn="just"/>
            <a:endParaRPr lang="en-US" sz="2400" dirty="0"/>
          </a:p>
          <a:p>
            <a:pPr lvl="1" algn="just"/>
            <a:r>
              <a:rPr lang="en-US" sz="2400" dirty="0"/>
              <a:t>d. Whether the Member took steps to prevent, mitigate or remedy the Code of Conduct contravention; </a:t>
            </a:r>
          </a:p>
          <a:p>
            <a:pPr lvl="1" algn="just"/>
            <a:endParaRPr lang="en-US" sz="2400" dirty="0"/>
          </a:p>
          <a:p>
            <a:pPr lvl="1" algn="just"/>
            <a:r>
              <a:rPr lang="en-US" sz="2400" dirty="0"/>
              <a:t>e. Whether the contravention was committed through an error of judgment made in good faith; and </a:t>
            </a:r>
          </a:p>
          <a:p>
            <a:pPr lvl="1" algn="just"/>
            <a:endParaRPr lang="en-US" sz="2400" dirty="0"/>
          </a:p>
          <a:p>
            <a:pPr lvl="1" algn="just"/>
            <a:r>
              <a:rPr lang="en-US" sz="2400" dirty="0"/>
              <a:t>f. Whether the Member previously contravened the Code of Conduct.</a:t>
            </a:r>
            <a:endParaRPr lang="en-CA" sz="2200" dirty="0"/>
          </a:p>
        </p:txBody>
      </p:sp>
    </p:spTree>
    <p:extLst>
      <p:ext uri="{BB962C8B-B14F-4D97-AF65-F5344CB8AC3E}">
        <p14:creationId xmlns:p14="http://schemas.microsoft.com/office/powerpoint/2010/main" val="36965595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The Ballot-Box Remedy</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52</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1107996"/>
          </a:xfrm>
          <a:prstGeom prst="rect">
            <a:avLst/>
          </a:prstGeom>
          <a:noFill/>
        </p:spPr>
        <p:txBody>
          <a:bodyPr wrap="square" rtlCol="0">
            <a:spAutoFit/>
          </a:bodyPr>
          <a:lstStyle/>
          <a:p>
            <a:pPr marL="285750" indent="-285750">
              <a:buFont typeface="Wingdings" panose="05000000000000000000" pitchFamily="2" charset="2"/>
              <a:buChar char="§"/>
            </a:pPr>
            <a:r>
              <a:rPr lang="en-US" sz="2200" dirty="0"/>
              <a:t>While Integrity Commissioners can address complaints alleging certain conduct has breached specific rules of the code it is up to the voters to decide if their elected officials meet the voters’ standards of integrity.</a:t>
            </a:r>
            <a:endParaRPr lang="en-CA" sz="2200" dirty="0"/>
          </a:p>
        </p:txBody>
      </p:sp>
    </p:spTree>
    <p:extLst>
      <p:ext uri="{BB962C8B-B14F-4D97-AF65-F5344CB8AC3E}">
        <p14:creationId xmlns:p14="http://schemas.microsoft.com/office/powerpoint/2010/main" val="2997709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normAutofit/>
          </a:bodyPr>
          <a:lstStyle/>
          <a:p>
            <a:r>
              <a:rPr lang="en-CA" dirty="0"/>
              <a:t>Election Year “Blackout Period”</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53</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019175"/>
            <a:ext cx="11335616" cy="6124754"/>
          </a:xfrm>
          <a:prstGeom prst="rect">
            <a:avLst/>
          </a:prstGeom>
          <a:noFill/>
        </p:spPr>
        <p:txBody>
          <a:bodyPr wrap="square" rtlCol="0">
            <a:spAutoFit/>
          </a:bodyPr>
          <a:lstStyle/>
          <a:p>
            <a:pPr marL="703263" lvl="1" indent="-342900" algn="just">
              <a:buFont typeface="Wingdings" panose="05000000000000000000" pitchFamily="2" charset="2"/>
              <a:buChar char="§"/>
            </a:pPr>
            <a:r>
              <a:rPr lang="en-US" sz="2200" dirty="0"/>
              <a:t>During the “campaign period”, the Integrity Commissioner does not receive complaints, suspends any ongoing investigation(s), and will not submit any report of findings to Council (whether a breach has been found or not).</a:t>
            </a:r>
          </a:p>
          <a:p>
            <a:pPr marL="703263" lvl="1" indent="-342900" algn="just">
              <a:buFont typeface="Wingdings" panose="05000000000000000000" pitchFamily="2" charset="2"/>
              <a:buChar char="§"/>
            </a:pPr>
            <a:endParaRPr lang="en-US" sz="2200" dirty="0"/>
          </a:p>
          <a:p>
            <a:pPr marL="703263" lvl="1" indent="-342900" algn="just">
              <a:buFont typeface="Wingdings" panose="05000000000000000000" pitchFamily="2" charset="2"/>
              <a:buChar char="§"/>
            </a:pPr>
            <a:r>
              <a:rPr lang="en-CA" sz="2200" dirty="0"/>
              <a:t>After the election is over, any previously suspended ongoing investigation, or completed report, will only be commenced or continued at the request of Council (by resolution)</a:t>
            </a:r>
          </a:p>
          <a:p>
            <a:pPr marL="703263" lvl="1" indent="-342900" algn="just">
              <a:buFont typeface="Wingdings" panose="05000000000000000000" pitchFamily="2" charset="2"/>
              <a:buChar char="§"/>
            </a:pPr>
            <a:endParaRPr lang="en-CA" sz="2200" dirty="0"/>
          </a:p>
          <a:p>
            <a:pPr marL="703263" lvl="1" indent="-342900" algn="just">
              <a:buFont typeface="Wingdings" panose="05000000000000000000" pitchFamily="2" charset="2"/>
              <a:buChar char="§"/>
            </a:pPr>
            <a:r>
              <a:rPr lang="en-CA" sz="2200" dirty="0"/>
              <a:t>Why? The Integrity Commissioner process is not intended to be used as a tool to interfere in the electoral process </a:t>
            </a:r>
          </a:p>
          <a:p>
            <a:pPr marL="360363" lvl="1" algn="just"/>
            <a:endParaRPr lang="en-CA" sz="2200" dirty="0"/>
          </a:p>
          <a:p>
            <a:pPr marL="703263" lvl="1" indent="-342900" algn="just">
              <a:buFont typeface="Wingdings" panose="05000000000000000000" pitchFamily="2" charset="2"/>
              <a:buChar char="§"/>
            </a:pPr>
            <a:r>
              <a:rPr lang="en-CA" sz="2200" dirty="0"/>
              <a:t>The Code defines the “</a:t>
            </a:r>
            <a:r>
              <a:rPr lang="en-CA" sz="2200" b="1" dirty="0"/>
              <a:t>campaign period</a:t>
            </a:r>
            <a:r>
              <a:rPr lang="en-CA" sz="2200" dirty="0"/>
              <a:t>” as:</a:t>
            </a:r>
          </a:p>
          <a:p>
            <a:pPr marL="1160463" lvl="2" indent="-342900" algn="just">
              <a:buFont typeface="Wingdings" panose="05000000000000000000" pitchFamily="2" charset="2"/>
              <a:buChar char="§"/>
            </a:pPr>
            <a:r>
              <a:rPr lang="en-CA" sz="2200" b="1" dirty="0"/>
              <a:t>General election</a:t>
            </a:r>
            <a:r>
              <a:rPr lang="en-CA" sz="2200" dirty="0"/>
              <a:t>: from May 1 until the start of the new term of Council.</a:t>
            </a:r>
          </a:p>
          <a:p>
            <a:pPr marL="1160463" lvl="2" indent="-342900" algn="just">
              <a:buFont typeface="Wingdings" panose="05000000000000000000" pitchFamily="2" charset="2"/>
              <a:buChar char="§"/>
            </a:pPr>
            <a:r>
              <a:rPr lang="en-CA" sz="2200" b="1" dirty="0"/>
              <a:t>By-election</a:t>
            </a:r>
            <a:r>
              <a:rPr lang="en-CA" sz="2200" dirty="0"/>
              <a:t>: from the date that direction is received by the City Clerk to hold the election, until the senior election official declares the result of the election.</a:t>
            </a:r>
          </a:p>
          <a:p>
            <a:pPr marL="1617663" lvl="3" indent="-342900" algn="just">
              <a:buFont typeface="Wingdings" panose="05000000000000000000" pitchFamily="2" charset="2"/>
              <a:buChar char="§"/>
            </a:pPr>
            <a:r>
              <a:rPr lang="en-CA" sz="2200" dirty="0"/>
              <a:t>See: sections 18 and 31 of </a:t>
            </a:r>
            <a:r>
              <a:rPr lang="en-CA" sz="2200" i="1" dirty="0"/>
              <a:t>The City of Winnipeg Charter</a:t>
            </a:r>
            <a:r>
              <a:rPr lang="en-CA" sz="2200" dirty="0"/>
              <a:t> and the Advisory Bulletin on Council Members’ Election-Related Activity</a:t>
            </a:r>
          </a:p>
          <a:p>
            <a:pPr marL="1274763" lvl="3" algn="just"/>
            <a:r>
              <a:rPr lang="en-CA" sz="1700" dirty="0">
                <a:hlinkClick r:id="rId2"/>
              </a:rPr>
              <a:t>https://legacy.winnipeg.ca/council/integritycommissioner/pdfs/AdvisoryBuletinElectionRelatedActivity.pdf</a:t>
            </a:r>
            <a:r>
              <a:rPr lang="en-CA" sz="1700" dirty="0"/>
              <a:t> </a:t>
            </a:r>
          </a:p>
          <a:p>
            <a:pPr marL="360363" lvl="1" algn="just"/>
            <a:endParaRPr lang="en-US" sz="2200" dirty="0"/>
          </a:p>
        </p:txBody>
      </p:sp>
    </p:spTree>
    <p:extLst>
      <p:ext uri="{BB962C8B-B14F-4D97-AF65-F5344CB8AC3E}">
        <p14:creationId xmlns:p14="http://schemas.microsoft.com/office/powerpoint/2010/main" val="27324403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Advisory Bulletins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54</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3816429"/>
          </a:xfrm>
          <a:prstGeom prst="rect">
            <a:avLst/>
          </a:prstGeom>
          <a:noFill/>
        </p:spPr>
        <p:txBody>
          <a:bodyPr wrap="square" rtlCol="0">
            <a:spAutoFit/>
          </a:bodyPr>
          <a:lstStyle/>
          <a:p>
            <a:pPr marL="285750" indent="-285750" algn="just">
              <a:buFont typeface="Wingdings" panose="05000000000000000000" pitchFamily="2" charset="2"/>
              <a:buChar char="§"/>
            </a:pPr>
            <a:r>
              <a:rPr lang="en-US" sz="2200" dirty="0">
                <a:hlinkClick r:id="rId2"/>
              </a:rPr>
              <a:t>Respectful Conduct </a:t>
            </a:r>
            <a:r>
              <a:rPr lang="en-US" sz="2200" dirty="0"/>
              <a:t>(October 5, 2023)</a:t>
            </a:r>
          </a:p>
          <a:p>
            <a:pPr algn="just"/>
            <a:endParaRPr lang="en-US" sz="2200" dirty="0">
              <a:hlinkClick r:id="rId3"/>
            </a:endParaRPr>
          </a:p>
          <a:p>
            <a:pPr marL="285750" indent="-285750" algn="just">
              <a:buFont typeface="Wingdings" panose="05000000000000000000" pitchFamily="2" charset="2"/>
              <a:buChar char="§"/>
            </a:pPr>
            <a:r>
              <a:rPr lang="en-US" sz="2200" dirty="0">
                <a:hlinkClick r:id="rId3"/>
              </a:rPr>
              <a:t>Council Members’ Use of Social Media </a:t>
            </a:r>
            <a:r>
              <a:rPr lang="en-US" sz="2200" dirty="0"/>
              <a:t>(August 18, 2022)</a:t>
            </a:r>
          </a:p>
          <a:p>
            <a:pPr algn="just"/>
            <a:endParaRPr lang="en-US" sz="2200" dirty="0"/>
          </a:p>
          <a:p>
            <a:pPr marL="742950" lvl="1" indent="-285750" algn="just">
              <a:buFont typeface="Wingdings" panose="05000000000000000000" pitchFamily="2" charset="2"/>
              <a:buChar char="§"/>
            </a:pPr>
            <a:r>
              <a:rPr lang="en-US" sz="2200" dirty="0">
                <a:hlinkClick r:id="rId4"/>
              </a:rPr>
              <a:t>Covering memorandum </a:t>
            </a:r>
            <a:r>
              <a:rPr lang="en-US" sz="2200" dirty="0"/>
              <a:t>(July 14, 2021)</a:t>
            </a:r>
          </a:p>
          <a:p>
            <a:pPr algn="just"/>
            <a:endParaRPr lang="en-US" sz="2200" dirty="0">
              <a:hlinkClick r:id="rId5"/>
            </a:endParaRPr>
          </a:p>
          <a:p>
            <a:pPr marL="285750" indent="-285750" algn="just">
              <a:buFont typeface="Wingdings" panose="05000000000000000000" pitchFamily="2" charset="2"/>
              <a:buChar char="§"/>
            </a:pPr>
            <a:r>
              <a:rPr lang="en-US" sz="2200" dirty="0">
                <a:hlinkClick r:id="rId5"/>
              </a:rPr>
              <a:t>Council Members’ Election Related Activity </a:t>
            </a:r>
            <a:r>
              <a:rPr lang="en-US" sz="2200" dirty="0"/>
              <a:t>(June 6, 2022)</a:t>
            </a:r>
          </a:p>
          <a:p>
            <a:pPr algn="just"/>
            <a:endParaRPr lang="en-US" sz="2200" dirty="0"/>
          </a:p>
          <a:p>
            <a:pPr marL="285750" indent="-285750" algn="just">
              <a:buFont typeface="Wingdings" panose="05000000000000000000" pitchFamily="2" charset="2"/>
              <a:buChar char="§"/>
            </a:pPr>
            <a:r>
              <a:rPr lang="en-US" sz="2200" dirty="0">
                <a:hlinkClick r:id="rId6"/>
              </a:rPr>
              <a:t>Conflicts of Interest – Exceptions to the General Framework</a:t>
            </a:r>
            <a:r>
              <a:rPr lang="en-US" sz="2200" dirty="0"/>
              <a:t> (May 10, 2021)</a:t>
            </a:r>
          </a:p>
          <a:p>
            <a:pPr algn="just"/>
            <a:endParaRPr lang="en-US" sz="2200" dirty="0"/>
          </a:p>
          <a:p>
            <a:pPr marL="285750" indent="-285750" algn="just">
              <a:buFont typeface="Wingdings" panose="05000000000000000000" pitchFamily="2" charset="2"/>
              <a:buChar char="§"/>
            </a:pPr>
            <a:r>
              <a:rPr lang="en-US" sz="2200" dirty="0">
                <a:hlinkClick r:id="rId7"/>
              </a:rPr>
              <a:t>Participation on Commissions, Boards or Agencies</a:t>
            </a:r>
            <a:r>
              <a:rPr lang="en-US" sz="2200" dirty="0"/>
              <a:t> (July 15, 2020)</a:t>
            </a:r>
          </a:p>
        </p:txBody>
      </p:sp>
    </p:spTree>
    <p:extLst>
      <p:ext uri="{BB962C8B-B14F-4D97-AF65-F5344CB8AC3E}">
        <p14:creationId xmlns:p14="http://schemas.microsoft.com/office/powerpoint/2010/main" val="27391748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sz="3600" b="1" dirty="0"/>
              <a:t>The Voluntary Lobbyist Registry</a:t>
            </a:r>
            <a:endParaRPr lang="en-CA" dirty="0"/>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55</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371475" y="1138687"/>
            <a:ext cx="11147425" cy="4093428"/>
          </a:xfrm>
          <a:prstGeom prst="rect">
            <a:avLst/>
          </a:prstGeom>
          <a:noFill/>
        </p:spPr>
        <p:txBody>
          <a:bodyPr wrap="square" rtlCol="0">
            <a:spAutoFit/>
          </a:bodyPr>
          <a:lstStyle/>
          <a:p>
            <a:pPr marL="342900" indent="-342900" algn="just">
              <a:buFont typeface="Wingdings" panose="05000000000000000000" pitchFamily="2" charset="2"/>
              <a:buChar char="§"/>
            </a:pPr>
            <a:r>
              <a:rPr lang="en-US" sz="2200" dirty="0"/>
              <a:t>The Integrity Commissioner oversees the </a:t>
            </a:r>
            <a:r>
              <a:rPr lang="en-US" sz="2200" b="1" dirty="0"/>
              <a:t>Voluntary</a:t>
            </a:r>
            <a:r>
              <a:rPr lang="en-US" sz="2200" dirty="0"/>
              <a:t> </a:t>
            </a:r>
            <a:r>
              <a:rPr lang="en-US" sz="2200" b="1" dirty="0"/>
              <a:t>Lobbyist Registry</a:t>
            </a:r>
            <a:r>
              <a:rPr lang="en-US" sz="2200" dirty="0"/>
              <a:t>, including assisting Members of Council, City Staff, and members of the public with questions regarding the Registry.</a:t>
            </a:r>
          </a:p>
          <a:p>
            <a:pPr marL="285750" indent="-285750" algn="just">
              <a:buFont typeface="Wingdings" panose="05000000000000000000" pitchFamily="2" charset="2"/>
              <a:buChar char="§"/>
            </a:pPr>
            <a:endParaRPr lang="en-US" sz="2200" dirty="0"/>
          </a:p>
          <a:p>
            <a:pPr marL="285750" indent="-285750" algn="just">
              <a:buFont typeface="Wingdings" panose="05000000000000000000" pitchFamily="2" charset="2"/>
              <a:buChar char="§"/>
            </a:pPr>
            <a:r>
              <a:rPr lang="en-US" sz="2200" dirty="0"/>
              <a:t>See Rule 4.d (Gifts and Benefits): Members must not accept gifts or benefits from registered lobbyists.</a:t>
            </a:r>
          </a:p>
          <a:p>
            <a:pPr algn="just"/>
            <a:endParaRPr lang="en-US" sz="2200" dirty="0"/>
          </a:p>
          <a:p>
            <a:pPr marL="285750" indent="-285750" algn="just">
              <a:buFont typeface="Wingdings" panose="05000000000000000000" pitchFamily="2" charset="2"/>
              <a:buChar char="§"/>
            </a:pPr>
            <a:r>
              <a:rPr lang="en-US" sz="2200" dirty="0"/>
              <a:t>The Integrity Commissioner is responsible for further review and changes to the process implemented by the City of Winnipeg.</a:t>
            </a:r>
          </a:p>
          <a:p>
            <a:pPr algn="just"/>
            <a:endParaRPr lang="en-US" sz="2200" dirty="0"/>
          </a:p>
          <a:p>
            <a:pPr algn="just"/>
            <a:r>
              <a:rPr lang="en-US" sz="2200" dirty="0">
                <a:hlinkClick r:id="rId2"/>
              </a:rPr>
              <a:t>https://legacy.winnipeg.ca/clerks/LobbyistRegistry/</a:t>
            </a:r>
            <a:r>
              <a:rPr lang="en-US" sz="2200" dirty="0"/>
              <a:t> </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30130292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18DE0-510E-4A21-AE93-5CA251010408}"/>
              </a:ext>
            </a:extLst>
          </p:cNvPr>
          <p:cNvSpPr>
            <a:spLocks noGrp="1"/>
          </p:cNvSpPr>
          <p:nvPr>
            <p:ph type="title"/>
          </p:nvPr>
        </p:nvSpPr>
        <p:spPr/>
        <p:txBody>
          <a:bodyPr/>
          <a:lstStyle/>
          <a:p>
            <a:r>
              <a:rPr lang="en-CA" dirty="0"/>
              <a:t>Questions?</a:t>
            </a:r>
          </a:p>
        </p:txBody>
      </p:sp>
      <p:sp>
        <p:nvSpPr>
          <p:cNvPr id="3" name="Slide Number Placeholder 2">
            <a:extLst>
              <a:ext uri="{FF2B5EF4-FFF2-40B4-BE49-F238E27FC236}">
                <a16:creationId xmlns:a16="http://schemas.microsoft.com/office/drawing/2014/main" id="{DF5FF8B3-373B-4597-A0C5-D64C28687204}"/>
              </a:ext>
            </a:extLst>
          </p:cNvPr>
          <p:cNvSpPr>
            <a:spLocks noGrp="1"/>
          </p:cNvSpPr>
          <p:nvPr>
            <p:ph type="sldNum" sz="quarter" idx="12"/>
          </p:nvPr>
        </p:nvSpPr>
        <p:spPr/>
        <p:txBody>
          <a:bodyPr/>
          <a:lstStyle/>
          <a:p>
            <a:fld id="{03DC2DEF-D2FE-4B45-ABA4-9F153FD1C98A}" type="slidenum">
              <a:rPr lang="en-US" smtClean="0"/>
              <a:t>56</a:t>
            </a:fld>
            <a:endParaRPr lang="en-US" dirty="0"/>
          </a:p>
        </p:txBody>
      </p:sp>
    </p:spTree>
    <p:extLst>
      <p:ext uri="{BB962C8B-B14F-4D97-AF65-F5344CB8AC3E}">
        <p14:creationId xmlns:p14="http://schemas.microsoft.com/office/powerpoint/2010/main" val="3591319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Ethics and Accountability Frameworks</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6</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417983"/>
            <a:ext cx="9928639" cy="4493538"/>
          </a:xfrm>
          <a:prstGeom prst="rect">
            <a:avLst/>
          </a:prstGeom>
          <a:noFill/>
        </p:spPr>
        <p:txBody>
          <a:bodyPr wrap="square" rtlCol="0">
            <a:spAutoFit/>
          </a:bodyPr>
          <a:lstStyle/>
          <a:p>
            <a:pPr marL="457200" indent="-457200" algn="just">
              <a:buFont typeface="Wingdings" panose="05000000000000000000" pitchFamily="2" charset="2"/>
              <a:buChar char="§"/>
            </a:pPr>
            <a:r>
              <a:rPr lang="en-US" sz="2200" dirty="0"/>
              <a:t>Establishing a formal ethics and accountability framework allows for ethical issues and complaints about the conduct of members of Council, to be dealt with in a professional, fair and consistent manner.</a:t>
            </a:r>
          </a:p>
          <a:p>
            <a:pPr marL="457200" indent="-457200" algn="just">
              <a:buFont typeface="Wingdings" panose="05000000000000000000" pitchFamily="2" charset="2"/>
              <a:buChar char="§"/>
            </a:pPr>
            <a:endParaRPr lang="en-US" sz="2200" dirty="0"/>
          </a:p>
          <a:p>
            <a:pPr marL="457200" indent="-457200" algn="just">
              <a:buFont typeface="Wingdings" panose="05000000000000000000" pitchFamily="2" charset="2"/>
              <a:buChar char="§"/>
            </a:pPr>
            <a:r>
              <a:rPr lang="en-US" sz="2200" dirty="0"/>
              <a:t>The City of Winnipeg’s ethics and accountability framework includes:</a:t>
            </a:r>
          </a:p>
          <a:p>
            <a:pPr marL="914400" lvl="1" indent="-457200" algn="just">
              <a:buFont typeface="Wingdings" panose="05000000000000000000" pitchFamily="2" charset="2"/>
              <a:buChar char="§"/>
            </a:pPr>
            <a:endParaRPr lang="en-US" sz="2200" dirty="0"/>
          </a:p>
          <a:p>
            <a:pPr marL="914400" lvl="1" indent="-457200" algn="just">
              <a:buFont typeface="Wingdings" panose="05000000000000000000" pitchFamily="2" charset="2"/>
              <a:buChar char="§"/>
            </a:pPr>
            <a:r>
              <a:rPr lang="en-US" sz="2200" dirty="0"/>
              <a:t>a Code of Conduct which contains a mechanism for accepting, investigating and reporting on complaints made about the ethical conduct of members of Council; and</a:t>
            </a:r>
          </a:p>
          <a:p>
            <a:pPr marL="914400" lvl="1" indent="-457200" algn="just">
              <a:buFont typeface="Wingdings" panose="05000000000000000000" pitchFamily="2" charset="2"/>
              <a:buChar char="§"/>
            </a:pPr>
            <a:endParaRPr lang="en-US" sz="2200" dirty="0"/>
          </a:p>
          <a:p>
            <a:pPr marL="914400" lvl="1" indent="-457200" algn="just">
              <a:buFont typeface="Wingdings" panose="05000000000000000000" pitchFamily="2" charset="2"/>
              <a:buChar char="§"/>
            </a:pPr>
            <a:r>
              <a:rPr lang="en-US" sz="2200" dirty="0"/>
              <a:t>an Integrity Commissioner who performs the dual role of providing advice about compliance with the Code and objective scrutiny of whether an elected official has met the standards set out in the Code.</a:t>
            </a:r>
          </a:p>
        </p:txBody>
      </p:sp>
    </p:spTree>
    <p:extLst>
      <p:ext uri="{BB962C8B-B14F-4D97-AF65-F5344CB8AC3E}">
        <p14:creationId xmlns:p14="http://schemas.microsoft.com/office/powerpoint/2010/main" val="230507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City of Winnipeg Integrity Commissioner’s Mandate</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7</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1590261" y="1282516"/>
            <a:ext cx="9928639" cy="5909310"/>
          </a:xfrm>
          <a:prstGeom prst="rect">
            <a:avLst/>
          </a:prstGeom>
          <a:noFill/>
        </p:spPr>
        <p:txBody>
          <a:bodyPr wrap="square" rtlCol="0">
            <a:spAutoFit/>
          </a:bodyPr>
          <a:lstStyle/>
          <a:p>
            <a:pPr algn="just"/>
            <a:r>
              <a:rPr lang="en-US" dirty="0">
                <a:hlinkClick r:id="rId2"/>
              </a:rPr>
              <a:t>https://www.winnipeg.ca/council/integritycommissioner/</a:t>
            </a:r>
            <a:r>
              <a:rPr lang="en-US" dirty="0"/>
              <a:t> </a:t>
            </a:r>
          </a:p>
          <a:p>
            <a:pPr algn="just"/>
            <a:endParaRPr lang="en-US" dirty="0"/>
          </a:p>
          <a:p>
            <a:pPr marL="285750" indent="-285750" algn="just">
              <a:buFont typeface="Wingdings" panose="05000000000000000000" pitchFamily="2" charset="2"/>
              <a:buChar char="§"/>
            </a:pPr>
            <a:r>
              <a:rPr lang="en-US" dirty="0"/>
              <a:t>Advisory</a:t>
            </a:r>
          </a:p>
          <a:p>
            <a:pPr algn="just"/>
            <a:endParaRPr lang="en-US" dirty="0"/>
          </a:p>
          <a:p>
            <a:pPr marL="742950" lvl="1" indent="-285750" algn="just">
              <a:buFont typeface="Wingdings" panose="05000000000000000000" pitchFamily="2" charset="2"/>
              <a:buChar char="§"/>
            </a:pPr>
            <a:r>
              <a:rPr lang="en-US" dirty="0"/>
              <a:t>provide advice to Members of Council and Council as a whole on questions under the City’s Code of Conduct. </a:t>
            </a:r>
          </a:p>
          <a:p>
            <a:pPr algn="just"/>
            <a:endParaRPr lang="en-US" dirty="0"/>
          </a:p>
          <a:p>
            <a:pPr marL="285750" indent="-285750" algn="just">
              <a:buFont typeface="Wingdings" panose="05000000000000000000" pitchFamily="2" charset="2"/>
              <a:buChar char="§"/>
            </a:pPr>
            <a:r>
              <a:rPr lang="en-US" dirty="0"/>
              <a:t>Investigative</a:t>
            </a:r>
          </a:p>
          <a:p>
            <a:pPr algn="just"/>
            <a:endParaRPr lang="en-US" dirty="0"/>
          </a:p>
          <a:p>
            <a:pPr marL="742950" lvl="1" indent="-285750" algn="just">
              <a:buFont typeface="Wingdings" panose="05000000000000000000" pitchFamily="2" charset="2"/>
              <a:buChar char="§"/>
            </a:pPr>
            <a:r>
              <a:rPr lang="en-US" dirty="0"/>
              <a:t>investigate complaints and conduct inquiries into whether a Member of Council has contravened the City’s Code of Conduct</a:t>
            </a:r>
          </a:p>
          <a:p>
            <a:pPr lvl="1" algn="just"/>
            <a:endParaRPr lang="en-US" dirty="0"/>
          </a:p>
          <a:p>
            <a:pPr marL="285750" indent="-285750" algn="just">
              <a:buFont typeface="Wingdings" panose="05000000000000000000" pitchFamily="2" charset="2"/>
              <a:buChar char="§"/>
            </a:pPr>
            <a:r>
              <a:rPr lang="en-US" dirty="0"/>
              <a:t>Educational</a:t>
            </a:r>
          </a:p>
          <a:p>
            <a:pPr algn="just"/>
            <a:endParaRPr lang="en-US" dirty="0"/>
          </a:p>
          <a:p>
            <a:pPr marL="742950" lvl="1" indent="-285750" algn="just">
              <a:buFont typeface="Wingdings" panose="05000000000000000000" pitchFamily="2" charset="2"/>
              <a:buChar char="§"/>
            </a:pPr>
            <a:r>
              <a:rPr lang="en-US" dirty="0"/>
              <a:t>publish annual reports on the work of the office of the Integrity Commissioner, including examples in general terms of advice rendered and complaints received and disposed of. </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Other</a:t>
            </a:r>
          </a:p>
          <a:p>
            <a:pPr marL="285750" indent="-285750" algn="just">
              <a:buFont typeface="Wingdings" panose="05000000000000000000" pitchFamily="2" charset="2"/>
              <a:buChar char="§"/>
            </a:pPr>
            <a:endParaRPr lang="en-US" dirty="0"/>
          </a:p>
          <a:p>
            <a:pPr marL="742950" lvl="1" indent="-285750" algn="just">
              <a:buFont typeface="Wingdings" panose="05000000000000000000" pitchFamily="2" charset="2"/>
              <a:buChar char="§"/>
            </a:pPr>
            <a:r>
              <a:rPr lang="en-US" dirty="0"/>
              <a:t>oversee the City’s Lobbyist Registry</a:t>
            </a:r>
          </a:p>
          <a:p>
            <a:pPr marL="285750" indent="-285750" algn="just">
              <a:buFont typeface="Wingdings" panose="05000000000000000000" pitchFamily="2" charset="2"/>
              <a:buChar char="§"/>
            </a:pPr>
            <a:endParaRPr lang="en-CA" dirty="0"/>
          </a:p>
        </p:txBody>
      </p:sp>
    </p:spTree>
    <p:extLst>
      <p:ext uri="{BB962C8B-B14F-4D97-AF65-F5344CB8AC3E}">
        <p14:creationId xmlns:p14="http://schemas.microsoft.com/office/powerpoint/2010/main" val="243957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Integrity Commissioner</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8</a:t>
            </a:fld>
            <a:endParaRPr lang="en-US" dirty="0"/>
          </a:p>
        </p:txBody>
      </p:sp>
      <p:sp>
        <p:nvSpPr>
          <p:cNvPr id="5" name="TextBox 4">
            <a:extLst>
              <a:ext uri="{FF2B5EF4-FFF2-40B4-BE49-F238E27FC236}">
                <a16:creationId xmlns:a16="http://schemas.microsoft.com/office/drawing/2014/main" id="{FD807C9B-13EB-4D24-A819-E7BD00FB1EE3}"/>
              </a:ext>
            </a:extLst>
          </p:cNvPr>
          <p:cNvSpPr txBox="1"/>
          <p:nvPr/>
        </p:nvSpPr>
        <p:spPr>
          <a:xfrm>
            <a:off x="442948" y="1207802"/>
            <a:ext cx="11075952" cy="6586418"/>
          </a:xfrm>
          <a:prstGeom prst="rect">
            <a:avLst/>
          </a:prstGeom>
          <a:noFill/>
        </p:spPr>
        <p:txBody>
          <a:bodyPr wrap="square" rtlCol="0">
            <a:spAutoFit/>
          </a:bodyPr>
          <a:lstStyle/>
          <a:p>
            <a:pPr marL="342900" indent="-342900" algn="just">
              <a:buFont typeface="Wingdings" panose="05000000000000000000" pitchFamily="2" charset="2"/>
              <a:buChar char="§"/>
            </a:pPr>
            <a:r>
              <a:rPr lang="en-CA" dirty="0"/>
              <a:t>Created in 2017</a:t>
            </a:r>
          </a:p>
          <a:p>
            <a:pPr marL="285750" indent="-285750" algn="just">
              <a:buFont typeface="Wingdings" panose="05000000000000000000" pitchFamily="2" charset="2"/>
              <a:buChar char="§"/>
            </a:pPr>
            <a:endParaRPr lang="en-CA" dirty="0"/>
          </a:p>
          <a:p>
            <a:pPr marL="285750" indent="-285750" algn="just">
              <a:buFont typeface="Wingdings" panose="05000000000000000000" pitchFamily="2" charset="2"/>
              <a:buChar char="§"/>
            </a:pPr>
            <a:r>
              <a:rPr lang="en-US" dirty="0"/>
              <a:t>Independent of Council</a:t>
            </a:r>
          </a:p>
          <a:p>
            <a:pPr algn="just"/>
            <a:endParaRPr lang="en-US" dirty="0"/>
          </a:p>
          <a:p>
            <a:pPr marL="285750" indent="-285750" algn="just">
              <a:buFont typeface="Wingdings" panose="05000000000000000000" pitchFamily="2" charset="2"/>
              <a:buChar char="§"/>
            </a:pPr>
            <a:r>
              <a:rPr lang="en-US" dirty="0"/>
              <a:t>Intended to encourage and sustain a culture of integrity and accountability for the members of Council of the City of Winnipeg.</a:t>
            </a:r>
          </a:p>
          <a:p>
            <a:pPr marL="285750" indent="-285750" algn="just">
              <a:buFont typeface="Wingdings" panose="05000000000000000000" pitchFamily="2" charset="2"/>
              <a:buChar char="§"/>
            </a:pPr>
            <a:endParaRPr lang="en-US" dirty="0"/>
          </a:p>
          <a:p>
            <a:pPr marL="285750" indent="-285750" algn="just">
              <a:buFont typeface="Wingdings" panose="05000000000000000000" pitchFamily="2" charset="2"/>
              <a:buChar char="§"/>
            </a:pPr>
            <a:r>
              <a:rPr lang="en-US" dirty="0"/>
              <a:t>Functions of the role:</a:t>
            </a:r>
          </a:p>
          <a:p>
            <a:pPr algn="just"/>
            <a:endParaRPr lang="en-US" dirty="0"/>
          </a:p>
          <a:p>
            <a:pPr marL="742950" lvl="1" indent="-285750" algn="just">
              <a:buFont typeface="Wingdings" panose="05000000000000000000" pitchFamily="2" charset="2"/>
              <a:buChar char="§"/>
            </a:pPr>
            <a:r>
              <a:rPr lang="en-US" dirty="0"/>
              <a:t>assist in the development of the ethical framework by suggesting content and commentary for Codes of Conduct;</a:t>
            </a:r>
          </a:p>
          <a:p>
            <a:pPr lvl="1" algn="just"/>
            <a:endParaRPr lang="en-US" dirty="0"/>
          </a:p>
          <a:p>
            <a:pPr marL="742950" lvl="1" indent="-285750" algn="just">
              <a:buFont typeface="Wingdings" panose="05000000000000000000" pitchFamily="2" charset="2"/>
              <a:buChar char="§"/>
            </a:pPr>
            <a:r>
              <a:rPr lang="en-US" dirty="0"/>
              <a:t>conduct education and training for members of Council and outreach for members of the community;</a:t>
            </a:r>
          </a:p>
          <a:p>
            <a:pPr lvl="1" algn="just"/>
            <a:endParaRPr lang="en-US" dirty="0"/>
          </a:p>
          <a:p>
            <a:pPr marL="742950" lvl="1" indent="-285750" algn="just">
              <a:buFont typeface="Wingdings" panose="05000000000000000000" pitchFamily="2" charset="2"/>
              <a:buChar char="§"/>
            </a:pPr>
            <a:r>
              <a:rPr lang="en-US" dirty="0"/>
              <a:t>provide confidential advice and guidance to members of Council to support compliance with the Code;</a:t>
            </a:r>
          </a:p>
          <a:p>
            <a:pPr lvl="1" algn="just"/>
            <a:endParaRPr lang="en-US" dirty="0"/>
          </a:p>
          <a:p>
            <a:pPr marL="742950" lvl="1" indent="-285750" algn="just">
              <a:buFont typeface="Wingdings" panose="05000000000000000000" pitchFamily="2" charset="2"/>
              <a:buChar char="§"/>
            </a:pPr>
            <a:r>
              <a:rPr lang="en-US" dirty="0"/>
              <a:t>investigate allegations that a member of Council has fallen short of compliance with the municipality’s ethical framework and where appropriate, submit public reports on their findings and make recommendations, including recommending sanctions, that support the public interest.</a:t>
            </a:r>
          </a:p>
          <a:p>
            <a:pPr algn="just"/>
            <a:endParaRPr lang="en-US" sz="2000" dirty="0"/>
          </a:p>
          <a:p>
            <a:pPr algn="just"/>
            <a:endParaRPr lang="en-US" sz="2000" dirty="0"/>
          </a:p>
          <a:p>
            <a:pPr marL="285750" indent="-285750" algn="just">
              <a:buFont typeface="Wingdings" panose="05000000000000000000" pitchFamily="2" charset="2"/>
              <a:buChar char="§"/>
            </a:pPr>
            <a:endParaRPr lang="en-US" sz="2000" dirty="0"/>
          </a:p>
          <a:p>
            <a:pPr marL="285750" indent="-285750" algn="just">
              <a:buFont typeface="Wingdings" panose="05000000000000000000" pitchFamily="2" charset="2"/>
              <a:buChar char="§"/>
            </a:pPr>
            <a:endParaRPr lang="en-CA" sz="2000" dirty="0"/>
          </a:p>
        </p:txBody>
      </p:sp>
    </p:spTree>
    <p:extLst>
      <p:ext uri="{BB962C8B-B14F-4D97-AF65-F5344CB8AC3E}">
        <p14:creationId xmlns:p14="http://schemas.microsoft.com/office/powerpoint/2010/main" val="51641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725B0-876E-43F9-8FB3-C95E01951E6E}"/>
              </a:ext>
            </a:extLst>
          </p:cNvPr>
          <p:cNvSpPr>
            <a:spLocks noGrp="1"/>
          </p:cNvSpPr>
          <p:nvPr>
            <p:ph type="title"/>
          </p:nvPr>
        </p:nvSpPr>
        <p:spPr/>
        <p:txBody>
          <a:bodyPr/>
          <a:lstStyle/>
          <a:p>
            <a:r>
              <a:rPr lang="en-CA" dirty="0"/>
              <a:t>Integrity Commissioner</a:t>
            </a:r>
          </a:p>
        </p:txBody>
      </p:sp>
      <p:sp>
        <p:nvSpPr>
          <p:cNvPr id="3" name="Slide Number Placeholder 2">
            <a:extLst>
              <a:ext uri="{FF2B5EF4-FFF2-40B4-BE49-F238E27FC236}">
                <a16:creationId xmlns:a16="http://schemas.microsoft.com/office/drawing/2014/main" id="{650A1427-6871-4B0F-A30C-2EFA6E89EEF1}"/>
              </a:ext>
            </a:extLst>
          </p:cNvPr>
          <p:cNvSpPr>
            <a:spLocks noGrp="1"/>
          </p:cNvSpPr>
          <p:nvPr>
            <p:ph type="sldNum" sz="quarter" idx="12"/>
          </p:nvPr>
        </p:nvSpPr>
        <p:spPr/>
        <p:txBody>
          <a:bodyPr/>
          <a:lstStyle/>
          <a:p>
            <a:fld id="{03DC2DEF-D2FE-4B45-ABA4-9F153FD1C98A}" type="slidenum">
              <a:rPr lang="en-US" smtClean="0"/>
              <a:t>9</a:t>
            </a:fld>
            <a:endParaRPr lang="en-US" dirty="0"/>
          </a:p>
        </p:txBody>
      </p:sp>
      <p:sp>
        <p:nvSpPr>
          <p:cNvPr id="6" name="TextBox 5">
            <a:extLst>
              <a:ext uri="{FF2B5EF4-FFF2-40B4-BE49-F238E27FC236}">
                <a16:creationId xmlns:a16="http://schemas.microsoft.com/office/drawing/2014/main" id="{C709915E-B7ED-33AE-E06A-8EFB88C431DC}"/>
              </a:ext>
            </a:extLst>
          </p:cNvPr>
          <p:cNvSpPr txBox="1"/>
          <p:nvPr/>
        </p:nvSpPr>
        <p:spPr>
          <a:xfrm>
            <a:off x="371475" y="1588518"/>
            <a:ext cx="9203846" cy="1200329"/>
          </a:xfrm>
          <a:prstGeom prst="rect">
            <a:avLst/>
          </a:prstGeom>
          <a:noFill/>
        </p:spPr>
        <p:txBody>
          <a:bodyPr wrap="square">
            <a:spAutoFit/>
          </a:bodyPr>
          <a:lstStyle/>
          <a:p>
            <a:pPr marL="285750" indent="-285750" algn="just">
              <a:buFont typeface="Wingdings" panose="05000000000000000000" pitchFamily="2" charset="2"/>
              <a:buChar char="§"/>
            </a:pPr>
            <a:r>
              <a:rPr lang="en-US" dirty="0"/>
              <a:t>Members are </a:t>
            </a:r>
            <a:r>
              <a:rPr lang="en-US" b="1" dirty="0"/>
              <a:t>required</a:t>
            </a:r>
            <a:r>
              <a:rPr lang="en-US" dirty="0"/>
              <a:t> to meet at least once annually with Integrity Commissioner</a:t>
            </a:r>
          </a:p>
          <a:p>
            <a:pPr algn="just"/>
            <a:endParaRPr lang="en-US" dirty="0"/>
          </a:p>
          <a:p>
            <a:pPr marL="285750" indent="-285750" algn="just">
              <a:buFont typeface="Wingdings" panose="05000000000000000000" pitchFamily="2" charset="2"/>
              <a:buChar char="§"/>
            </a:pPr>
            <a:r>
              <a:rPr lang="en-US" dirty="0"/>
              <a:t>Members are </a:t>
            </a:r>
            <a:r>
              <a:rPr lang="en-US" b="1" dirty="0"/>
              <a:t>encouraged</a:t>
            </a:r>
            <a:r>
              <a:rPr lang="en-US" dirty="0"/>
              <a:t> to seek advice from Integrity Commissioner on a pro-active basis and may obtain binding written advice</a:t>
            </a:r>
          </a:p>
        </p:txBody>
      </p:sp>
    </p:spTree>
    <p:extLst>
      <p:ext uri="{BB962C8B-B14F-4D97-AF65-F5344CB8AC3E}">
        <p14:creationId xmlns:p14="http://schemas.microsoft.com/office/powerpoint/2010/main" val="3780556739"/>
      </p:ext>
    </p:extLst>
  </p:cSld>
  <p:clrMapOvr>
    <a:masterClrMapping/>
  </p:clrMapOvr>
</p:sld>
</file>

<file path=ppt/theme/theme1.xml><?xml version="1.0" encoding="utf-8"?>
<a:theme xmlns:a="http://schemas.openxmlformats.org/drawingml/2006/main" name="Office Theme">
  <a:themeElements>
    <a:clrScheme name="MSFT_Color_1">
      <a:dk1>
        <a:srgbClr val="32363F"/>
      </a:dk1>
      <a:lt1>
        <a:sysClr val="window" lastClr="FFFFFF"/>
      </a:lt1>
      <a:dk2>
        <a:srgbClr val="313C41"/>
      </a:dk2>
      <a:lt2>
        <a:srgbClr val="FFFFFF"/>
      </a:lt2>
      <a:accent1>
        <a:srgbClr val="2C85AE"/>
      </a:accent1>
      <a:accent2>
        <a:srgbClr val="5E5CA2"/>
      </a:accent2>
      <a:accent3>
        <a:srgbClr val="5268A5"/>
      </a:accent3>
      <a:accent4>
        <a:srgbClr val="4276AA"/>
      </a:accent4>
      <a:accent5>
        <a:srgbClr val="1891AB"/>
      </a:accent5>
      <a:accent6>
        <a:srgbClr val="00A09D"/>
      </a:accent6>
      <a:hlink>
        <a:srgbClr val="2C85AE"/>
      </a:hlink>
      <a:folHlink>
        <a:srgbClr val="00A09D"/>
      </a:folHlink>
    </a:clrScheme>
    <a:fontScheme name="MSFT_Font">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title goes here" id="{A4715F0E-2373-46DF-8650-9CD6D2E73FF4}" vid="{7AE24D49-249C-4823-B15D-D301F3E633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Classic bold block presentation</Template>
  <TotalTime>2114</TotalTime>
  <Words>6479</Words>
  <Application>Microsoft Office PowerPoint</Application>
  <PresentationFormat>Widescreen</PresentationFormat>
  <Paragraphs>677</Paragraphs>
  <Slides>56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Arial</vt:lpstr>
      <vt:lpstr>Calibri</vt:lpstr>
      <vt:lpstr>Calibri Light</vt:lpstr>
      <vt:lpstr>Symbol</vt:lpstr>
      <vt:lpstr>Wingdings</vt:lpstr>
      <vt:lpstr>Office Theme</vt:lpstr>
      <vt:lpstr>The Code of Conduct for Members of Council</vt:lpstr>
      <vt:lpstr>Ethics and Accountability Frameworks- First Principles</vt:lpstr>
      <vt:lpstr>Integrity</vt:lpstr>
      <vt:lpstr>Public Trust</vt:lpstr>
      <vt:lpstr>Public Trust</vt:lpstr>
      <vt:lpstr>Ethics and Accountability Frameworks</vt:lpstr>
      <vt:lpstr>City of Winnipeg Integrity Commissioner’s Mandate</vt:lpstr>
      <vt:lpstr>Integrity Commissioner</vt:lpstr>
      <vt:lpstr>Integrity Commissioner</vt:lpstr>
      <vt:lpstr>Measurements of Success</vt:lpstr>
      <vt:lpstr>Code of Conduct for Members of Council for the City of Winnipeg</vt:lpstr>
      <vt:lpstr>Code of Conduct for Members of Council for the City of Winnipeg</vt:lpstr>
      <vt:lpstr>The Code and Expectations</vt:lpstr>
      <vt:lpstr>The Code- Preamble</vt:lpstr>
      <vt:lpstr>The Code- Key Principles</vt:lpstr>
      <vt:lpstr>The Code- Rules of Conduct</vt:lpstr>
      <vt:lpstr>Rule 2 – Conflict of Interest</vt:lpstr>
      <vt:lpstr>Rule 2 – Conflict of Interest </vt:lpstr>
      <vt:lpstr>Rule 2 – Conflict of Interest</vt:lpstr>
      <vt:lpstr>Conflict of Interest Legislation</vt:lpstr>
      <vt:lpstr>Conflict of Interest Legislation</vt:lpstr>
      <vt:lpstr>Recent Examples- Breaches</vt:lpstr>
      <vt:lpstr>Rule 4 – Gifts and Benefits</vt:lpstr>
      <vt:lpstr>Rule 4 – Gifts and Benefits</vt:lpstr>
      <vt:lpstr>Rule 4 – Gifts and Benefits</vt:lpstr>
      <vt:lpstr>Gift Scenarios - Quiz</vt:lpstr>
      <vt:lpstr>Examples- Breaches</vt:lpstr>
      <vt:lpstr>Rule 5 – Use of Influence</vt:lpstr>
      <vt:lpstr>Examples- Breaches</vt:lpstr>
      <vt:lpstr>Rule 8 – Conduct Concerning Staff</vt:lpstr>
      <vt:lpstr>Key Relationship between Council and Staff</vt:lpstr>
      <vt:lpstr>Distinction between Council and Staff</vt:lpstr>
      <vt:lpstr>Regulation of Conduct Towards Staff</vt:lpstr>
      <vt:lpstr>Examples- Breaches</vt:lpstr>
      <vt:lpstr>Rule 9 – Respectful Conduct (Current Rule)</vt:lpstr>
      <vt:lpstr>Rule 9 – Respectful Conduct (Proposed Change)</vt:lpstr>
      <vt:lpstr>Harassment</vt:lpstr>
      <vt:lpstr>Workplace Harassment</vt:lpstr>
      <vt:lpstr>Conduct in the Chamber under the Code</vt:lpstr>
      <vt:lpstr>Conduct in the Chamber- Procedural By-Law no. 50/2007, s. 9 </vt:lpstr>
      <vt:lpstr>Examples- Breaches</vt:lpstr>
      <vt:lpstr>Social Media </vt:lpstr>
      <vt:lpstr>Advice Procedures – Appendix A</vt:lpstr>
      <vt:lpstr>Enforcement of the Code</vt:lpstr>
      <vt:lpstr>What to Expect in the Event of a Complaint</vt:lpstr>
      <vt:lpstr>Complaint Procedures – Appendix B</vt:lpstr>
      <vt:lpstr>Complaint Procedures – Appendix B</vt:lpstr>
      <vt:lpstr>Complaint Procedures – Appendix B</vt:lpstr>
      <vt:lpstr>Complaint Procedures – Appendix B</vt:lpstr>
      <vt:lpstr>Sanctions</vt:lpstr>
      <vt:lpstr>Factors the Council must consider in deciding whether to impose a sanction</vt:lpstr>
      <vt:lpstr>The Ballot-Box Remedy</vt:lpstr>
      <vt:lpstr>Election Year “Blackout Period”</vt:lpstr>
      <vt:lpstr>Advisory Bulletins</vt:lpstr>
      <vt:lpstr>The Voluntary Lobbyist Registry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an Accountability Framework for Elected Municipal Officials</dc:title>
  <dc:creator>Ryan Nerbas</dc:creator>
  <cp:lastModifiedBy>Ryan Nerbas</cp:lastModifiedBy>
  <cp:revision>295</cp:revision>
  <cp:lastPrinted>2021-09-27T14:15:59Z</cp:lastPrinted>
  <dcterms:created xsi:type="dcterms:W3CDTF">2021-09-22T19:34:07Z</dcterms:created>
  <dcterms:modified xsi:type="dcterms:W3CDTF">2023-11-08T18:58:27Z</dcterms:modified>
</cp:coreProperties>
</file>